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embeddedFontLst>
    <p:embeddedFont>
      <p:font typeface="Corbel" panose="020B0503020204020204"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g+V3SgptQhIW5nHX4LWJK5Bda4p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108"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E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5" name="Google Shape;9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0" name="Google Shape;17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8" name="Google Shape;17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6" name="Google Shape;18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4" name="Google Shape;19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2" name="Google Shape;20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0" name="Google Shape;21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8" name="Google Shape;21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5" name="Google Shape;22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34" name="Google Shape;234;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5" name="Google Shape;235;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sz="1200">
                <a:solidFill>
                  <a:schemeClr val="dk1"/>
                </a:solidFill>
                <a:latin typeface="Calibri"/>
                <a:ea typeface="Calibri"/>
                <a:cs typeface="Calibri"/>
                <a:sym typeface="Calibri"/>
              </a:rPr>
              <a:t>18</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4" name="Google Shape;11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0" name="Google Shape;13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6" name="Google Shape;14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sz="1200">
                <a:solidFill>
                  <a:schemeClr val="dk1"/>
                </a:solidFill>
                <a:latin typeface="Calibri"/>
                <a:ea typeface="Calibri"/>
                <a:cs typeface="Calibri"/>
                <a:sym typeface="Calibri"/>
              </a:rPr>
              <a:t>7</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3" name="Google Shape;16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2"/>
        </a:solidFill>
        <a:effectLst/>
      </p:bgPr>
    </p:bg>
    <p:spTree>
      <p:nvGrpSpPr>
        <p:cNvPr id="1" name="Shape 15"/>
        <p:cNvGrpSpPr/>
        <p:nvPr/>
      </p:nvGrpSpPr>
      <p:grpSpPr>
        <a:xfrm>
          <a:off x="0" y="0"/>
          <a:ext cx="0" cy="0"/>
          <a:chOff x="0" y="0"/>
          <a:chExt cx="0" cy="0"/>
        </a:xfrm>
      </p:grpSpPr>
      <p:sp>
        <p:nvSpPr>
          <p:cNvPr id="16" name="Google Shape;16;p20"/>
          <p:cNvSpPr/>
          <p:nvPr/>
        </p:nvSpPr>
        <p:spPr>
          <a:xfrm>
            <a:off x="0" y="0"/>
            <a:ext cx="12192000" cy="6858000"/>
          </a:xfrm>
          <a:prstGeom prst="rect">
            <a:avLst/>
          </a:prstGeom>
          <a:solidFill>
            <a:srgbClr val="A723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pic>
        <p:nvPicPr>
          <p:cNvPr id="17" name="Google Shape;17;p20"/>
          <p:cNvPicPr preferRelativeResize="0"/>
          <p:nvPr/>
        </p:nvPicPr>
        <p:blipFill rotWithShape="1">
          <a:blip r:embed="rId2">
            <a:alphaModFix/>
          </a:blip>
          <a:srcRect l="39835"/>
          <a:stretch/>
        </p:blipFill>
        <p:spPr>
          <a:xfrm>
            <a:off x="8512175" y="6067425"/>
            <a:ext cx="3525838" cy="731838"/>
          </a:xfrm>
          <a:prstGeom prst="rect">
            <a:avLst/>
          </a:prstGeom>
          <a:noFill/>
          <a:ln>
            <a:noFill/>
          </a:ln>
        </p:spPr>
      </p:pic>
      <p:sp>
        <p:nvSpPr>
          <p:cNvPr id="18" name="Google Shape;18;p20"/>
          <p:cNvSpPr txBox="1">
            <a:spLocks noGrp="1"/>
          </p:cNvSpPr>
          <p:nvPr>
            <p:ph type="title"/>
          </p:nvPr>
        </p:nvSpPr>
        <p:spPr>
          <a:xfrm>
            <a:off x="3867912" y="1298448"/>
            <a:ext cx="7315200" cy="3255264"/>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SzPts val="1400"/>
              <a:buNone/>
              <a:defRPr sz="5900" b="0" i="0" u="none" strike="noStrike" cap="none">
                <a:solidFill>
                  <a:schemeClr val="lt1"/>
                </a:solidFill>
                <a:latin typeface="Corbel"/>
                <a:ea typeface="Corbel"/>
                <a:cs typeface="Corbel"/>
                <a:sym typeface="Corbel"/>
              </a:defRPr>
            </a:lvl1pPr>
            <a:lvl2pPr marR="0" lvl="1"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2pPr>
            <a:lvl3pPr marR="0" lvl="2"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3pPr>
            <a:lvl4pPr marR="0" lvl="3"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4pPr>
            <a:lvl5pPr marR="0" lvl="4"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5pPr>
            <a:lvl6pPr marR="0" lvl="5"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6pPr>
            <a:lvl7pPr marR="0" lvl="6"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7pPr>
            <a:lvl8pPr marR="0" lvl="7"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8pPr>
            <a:lvl9pPr marR="0" lvl="8"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9pPr>
          </a:lstStyle>
          <a:p>
            <a:endParaRPr/>
          </a:p>
        </p:txBody>
      </p:sp>
      <p:sp>
        <p:nvSpPr>
          <p:cNvPr id="19" name="Google Shape;19;p20"/>
          <p:cNvSpPr txBox="1">
            <a:spLocks noGrp="1"/>
          </p:cNvSpPr>
          <p:nvPr>
            <p:ph type="body" idx="1"/>
          </p:nvPr>
        </p:nvSpPr>
        <p:spPr>
          <a:xfrm>
            <a:off x="3886200" y="4672584"/>
            <a:ext cx="7315200" cy="9144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2200"/>
              <a:buNone/>
              <a:defRPr sz="2200" cap="none">
                <a:solidFill>
                  <a:schemeClr val="lt1"/>
                </a:solidFill>
              </a:defRPr>
            </a:lvl1pPr>
            <a:lvl2pPr marL="914400" lvl="1" indent="-228600" algn="l">
              <a:lnSpc>
                <a:spcPct val="90000"/>
              </a:lnSpc>
              <a:spcBef>
                <a:spcPts val="250"/>
              </a:spcBef>
              <a:spcAft>
                <a:spcPts val="0"/>
              </a:spcAft>
              <a:buSzPts val="1800"/>
              <a:buNone/>
              <a:defRPr sz="1800">
                <a:solidFill>
                  <a:srgbClr val="888888"/>
                </a:solidFill>
              </a:defRPr>
            </a:lvl2pPr>
            <a:lvl3pPr marL="1371600" lvl="2" indent="-228600" algn="l">
              <a:lnSpc>
                <a:spcPct val="90000"/>
              </a:lnSpc>
              <a:spcBef>
                <a:spcPts val="250"/>
              </a:spcBef>
              <a:spcAft>
                <a:spcPts val="0"/>
              </a:spcAft>
              <a:buSzPts val="1600"/>
              <a:buNone/>
              <a:defRPr sz="1600">
                <a:solidFill>
                  <a:srgbClr val="888888"/>
                </a:solidFill>
              </a:defRPr>
            </a:lvl3pPr>
            <a:lvl4pPr marL="1828800" lvl="3" indent="-228600" algn="l">
              <a:lnSpc>
                <a:spcPct val="90000"/>
              </a:lnSpc>
              <a:spcBef>
                <a:spcPts val="250"/>
              </a:spcBef>
              <a:spcAft>
                <a:spcPts val="0"/>
              </a:spcAft>
              <a:buSzPts val="1400"/>
              <a:buNone/>
              <a:defRPr sz="1400">
                <a:solidFill>
                  <a:srgbClr val="888888"/>
                </a:solidFill>
              </a:defRPr>
            </a:lvl4pPr>
            <a:lvl5pPr marL="2286000" lvl="4" indent="-228600" algn="l">
              <a:lnSpc>
                <a:spcPct val="90000"/>
              </a:lnSpc>
              <a:spcBef>
                <a:spcPts val="250"/>
              </a:spcBef>
              <a:spcAft>
                <a:spcPts val="0"/>
              </a:spcAft>
              <a:buSzPts val="1400"/>
              <a:buNone/>
              <a:defRPr sz="1400">
                <a:solidFill>
                  <a:srgbClr val="888888"/>
                </a:solidFill>
              </a:defRPr>
            </a:lvl5pPr>
            <a:lvl6pPr marL="2743200" lvl="5" indent="-228600" algn="l">
              <a:lnSpc>
                <a:spcPct val="90000"/>
              </a:lnSpc>
              <a:spcBef>
                <a:spcPts val="250"/>
              </a:spcBef>
              <a:spcAft>
                <a:spcPts val="0"/>
              </a:spcAft>
              <a:buSzPts val="1400"/>
              <a:buNone/>
              <a:defRPr sz="1400">
                <a:solidFill>
                  <a:srgbClr val="888888"/>
                </a:solidFill>
              </a:defRPr>
            </a:lvl6pPr>
            <a:lvl7pPr marL="3200400" lvl="6" indent="-228600" algn="l">
              <a:lnSpc>
                <a:spcPct val="90000"/>
              </a:lnSpc>
              <a:spcBef>
                <a:spcPts val="250"/>
              </a:spcBef>
              <a:spcAft>
                <a:spcPts val="0"/>
              </a:spcAft>
              <a:buSzPts val="1400"/>
              <a:buNone/>
              <a:defRPr sz="1400">
                <a:solidFill>
                  <a:srgbClr val="888888"/>
                </a:solidFill>
              </a:defRPr>
            </a:lvl7pPr>
            <a:lvl8pPr marL="3657600" lvl="7" indent="-228600" algn="l">
              <a:lnSpc>
                <a:spcPct val="90000"/>
              </a:lnSpc>
              <a:spcBef>
                <a:spcPts val="250"/>
              </a:spcBef>
              <a:spcAft>
                <a:spcPts val="0"/>
              </a:spcAft>
              <a:buSzPts val="1400"/>
              <a:buNone/>
              <a:defRPr sz="1400">
                <a:solidFill>
                  <a:srgbClr val="888888"/>
                </a:solidFill>
              </a:defRPr>
            </a:lvl8pPr>
            <a:lvl9pPr marL="4114800" lvl="8" indent="-228600" algn="l">
              <a:lnSpc>
                <a:spcPct val="90000"/>
              </a:lnSpc>
              <a:spcBef>
                <a:spcPts val="250"/>
              </a:spcBef>
              <a:spcAft>
                <a:spcPts val="250"/>
              </a:spcAft>
              <a:buSzPts val="1400"/>
              <a:buNone/>
              <a:defRPr sz="1400">
                <a:solidFill>
                  <a:srgbClr val="888888"/>
                </a:solidFill>
              </a:defRPr>
            </a:lvl9pPr>
          </a:lstStyle>
          <a:p>
            <a:endParaRPr/>
          </a:p>
        </p:txBody>
      </p:sp>
      <p:sp>
        <p:nvSpPr>
          <p:cNvPr id="20" name="Google Shape;20;p20"/>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0"/>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0"/>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i="0" u="none" strike="noStrike" cap="none">
                <a:solidFill>
                  <a:schemeClr val="accent1"/>
                </a:solidFill>
                <a:latin typeface="Corbel"/>
                <a:ea typeface="Corbel"/>
                <a:cs typeface="Corbel"/>
                <a:sym typeface="Corbel"/>
              </a:defRPr>
            </a:lvl1pPr>
            <a:lvl2pPr marL="0" lvl="1" indent="0" algn="r">
              <a:spcBef>
                <a:spcPts val="0"/>
              </a:spcBef>
              <a:spcAft>
                <a:spcPts val="0"/>
              </a:spcAft>
              <a:buNone/>
              <a:defRPr sz="1200" b="1" i="0" u="none" strike="noStrike" cap="none">
                <a:solidFill>
                  <a:schemeClr val="accent1"/>
                </a:solidFill>
                <a:latin typeface="Corbel"/>
                <a:ea typeface="Corbel"/>
                <a:cs typeface="Corbel"/>
                <a:sym typeface="Corbel"/>
              </a:defRPr>
            </a:lvl2pPr>
            <a:lvl3pPr marL="0" lvl="2" indent="0" algn="r">
              <a:spcBef>
                <a:spcPts val="0"/>
              </a:spcBef>
              <a:spcAft>
                <a:spcPts val="0"/>
              </a:spcAft>
              <a:buNone/>
              <a:defRPr sz="1200" b="1" i="0" u="none" strike="noStrike" cap="none">
                <a:solidFill>
                  <a:schemeClr val="accent1"/>
                </a:solidFill>
                <a:latin typeface="Corbel"/>
                <a:ea typeface="Corbel"/>
                <a:cs typeface="Corbel"/>
                <a:sym typeface="Corbel"/>
              </a:defRPr>
            </a:lvl3pPr>
            <a:lvl4pPr marL="0" lvl="3" indent="0" algn="r">
              <a:spcBef>
                <a:spcPts val="0"/>
              </a:spcBef>
              <a:spcAft>
                <a:spcPts val="0"/>
              </a:spcAft>
              <a:buNone/>
              <a:defRPr sz="1200" b="1" i="0" u="none" strike="noStrike" cap="none">
                <a:solidFill>
                  <a:schemeClr val="accent1"/>
                </a:solidFill>
                <a:latin typeface="Corbel"/>
                <a:ea typeface="Corbel"/>
                <a:cs typeface="Corbel"/>
                <a:sym typeface="Corbel"/>
              </a:defRPr>
            </a:lvl4pPr>
            <a:lvl5pPr marL="0" lvl="4" indent="0" algn="r">
              <a:spcBef>
                <a:spcPts val="0"/>
              </a:spcBef>
              <a:spcAft>
                <a:spcPts val="0"/>
              </a:spcAft>
              <a:buNone/>
              <a:defRPr sz="1200" b="1" i="0" u="none" strike="noStrike" cap="none">
                <a:solidFill>
                  <a:schemeClr val="accent1"/>
                </a:solidFill>
                <a:latin typeface="Corbel"/>
                <a:ea typeface="Corbel"/>
                <a:cs typeface="Corbel"/>
                <a:sym typeface="Corbel"/>
              </a:defRPr>
            </a:lvl5pPr>
            <a:lvl6pPr marL="0" lvl="5" indent="0" algn="r">
              <a:spcBef>
                <a:spcPts val="0"/>
              </a:spcBef>
              <a:spcAft>
                <a:spcPts val="0"/>
              </a:spcAft>
              <a:buNone/>
              <a:defRPr sz="1200" b="1" i="0" u="none" strike="noStrike" cap="none">
                <a:solidFill>
                  <a:schemeClr val="accent1"/>
                </a:solidFill>
                <a:latin typeface="Corbel"/>
                <a:ea typeface="Corbel"/>
                <a:cs typeface="Corbel"/>
                <a:sym typeface="Corbel"/>
              </a:defRPr>
            </a:lvl6pPr>
            <a:lvl7pPr marL="0" lvl="6" indent="0" algn="r">
              <a:spcBef>
                <a:spcPts val="0"/>
              </a:spcBef>
              <a:spcAft>
                <a:spcPts val="0"/>
              </a:spcAft>
              <a:buNone/>
              <a:defRPr sz="1200" b="1" i="0" u="none" strike="noStrike" cap="none">
                <a:solidFill>
                  <a:schemeClr val="accent1"/>
                </a:solidFill>
                <a:latin typeface="Corbel"/>
                <a:ea typeface="Corbel"/>
                <a:cs typeface="Corbel"/>
                <a:sym typeface="Corbel"/>
              </a:defRPr>
            </a:lvl7pPr>
            <a:lvl8pPr marL="0" lvl="7" indent="0" algn="r">
              <a:spcBef>
                <a:spcPts val="0"/>
              </a:spcBef>
              <a:spcAft>
                <a:spcPts val="0"/>
              </a:spcAft>
              <a:buNone/>
              <a:defRPr sz="1200" b="1" i="0" u="none" strike="noStrike" cap="none">
                <a:solidFill>
                  <a:schemeClr val="accent1"/>
                </a:solidFill>
                <a:latin typeface="Corbel"/>
                <a:ea typeface="Corbel"/>
                <a:cs typeface="Corbel"/>
                <a:sym typeface="Corbel"/>
              </a:defRPr>
            </a:lvl8pPr>
            <a:lvl9pPr marL="0" lvl="8" indent="0" algn="r">
              <a:spcBef>
                <a:spcPts val="0"/>
              </a:spcBef>
              <a:spcAft>
                <a:spcPts val="0"/>
              </a:spcAft>
              <a:buNone/>
              <a:defRPr sz="1200" b="1" i="0" u="none" strike="noStrike" cap="none">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3"/>
        <p:cNvGrpSpPr/>
        <p:nvPr/>
      </p:nvGrpSpPr>
      <p:grpSpPr>
        <a:xfrm>
          <a:off x="0" y="0"/>
          <a:ext cx="0" cy="0"/>
          <a:chOff x="0" y="0"/>
          <a:chExt cx="0" cy="0"/>
        </a:xfrm>
      </p:grpSpPr>
      <p:sp>
        <p:nvSpPr>
          <p:cNvPr id="24" name="Google Shape;24;p21"/>
          <p:cNvSpPr/>
          <p:nvPr/>
        </p:nvSpPr>
        <p:spPr>
          <a:xfrm>
            <a:off x="0" y="0"/>
            <a:ext cx="12192000" cy="1225550"/>
          </a:xfrm>
          <a:prstGeom prst="rect">
            <a:avLst/>
          </a:prstGeom>
          <a:solidFill>
            <a:srgbClr val="C3404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25" name="Google Shape;25;p21"/>
          <p:cNvSpPr txBox="1">
            <a:spLocks noGrp="1"/>
          </p:cNvSpPr>
          <p:nvPr>
            <p:ph type="body" idx="1"/>
          </p:nvPr>
        </p:nvSpPr>
        <p:spPr>
          <a:xfrm>
            <a:off x="262463" y="1750000"/>
            <a:ext cx="11384894" cy="807720"/>
          </a:xfrm>
          <a:prstGeom prst="rect">
            <a:avLst/>
          </a:prstGeom>
          <a:noFill/>
          <a:ln w="12700" cap="flat" cmpd="sng">
            <a:solidFill>
              <a:schemeClr val="dk1"/>
            </a:solidFill>
            <a:prstDash val="dot"/>
            <a:round/>
            <a:headEnd type="none" w="sm" len="sm"/>
            <a:tailEnd type="none" w="sm" len="sm"/>
          </a:ln>
        </p:spPr>
        <p:txBody>
          <a:bodyPr spcFirstLastPara="1" wrap="square" lIns="91425" tIns="45700" rIns="91425" bIns="45700" anchor="b" anchorCtr="0">
            <a:normAutofit/>
          </a:bodyPr>
          <a:lstStyle>
            <a:lvl1pPr marL="457200" lvl="0" indent="-228600" algn="l">
              <a:lnSpc>
                <a:spcPct val="90000"/>
              </a:lnSpc>
              <a:spcBef>
                <a:spcPts val="0"/>
              </a:spcBef>
              <a:spcAft>
                <a:spcPts val="0"/>
              </a:spcAft>
              <a:buSzPts val="2000"/>
              <a:buNone/>
              <a:defRPr sz="2000" b="1">
                <a:solidFill>
                  <a:srgbClr val="595959"/>
                </a:solidFill>
              </a:defRPr>
            </a:lvl1pPr>
            <a:lvl2pPr marL="914400" lvl="1" indent="-228600" algn="l">
              <a:lnSpc>
                <a:spcPct val="90000"/>
              </a:lnSpc>
              <a:spcBef>
                <a:spcPts val="250"/>
              </a:spcBef>
              <a:spcAft>
                <a:spcPts val="0"/>
              </a:spcAft>
              <a:buSzPts val="2000"/>
              <a:buNone/>
              <a:defRPr sz="2000" b="1"/>
            </a:lvl2pPr>
            <a:lvl3pPr marL="1371600" lvl="2" indent="-228600" algn="l">
              <a:lnSpc>
                <a:spcPct val="90000"/>
              </a:lnSpc>
              <a:spcBef>
                <a:spcPts val="250"/>
              </a:spcBef>
              <a:spcAft>
                <a:spcPts val="0"/>
              </a:spcAft>
              <a:buSzPts val="1800"/>
              <a:buNone/>
              <a:defRPr sz="1800" b="1"/>
            </a:lvl3pPr>
            <a:lvl4pPr marL="1828800" lvl="3" indent="-228600" algn="l">
              <a:lnSpc>
                <a:spcPct val="90000"/>
              </a:lnSpc>
              <a:spcBef>
                <a:spcPts val="250"/>
              </a:spcBef>
              <a:spcAft>
                <a:spcPts val="0"/>
              </a:spcAft>
              <a:buSzPts val="1600"/>
              <a:buNone/>
              <a:defRPr sz="1600" b="1"/>
            </a:lvl4pPr>
            <a:lvl5pPr marL="2286000" lvl="4" indent="-228600" algn="l">
              <a:lnSpc>
                <a:spcPct val="90000"/>
              </a:lnSpc>
              <a:spcBef>
                <a:spcPts val="250"/>
              </a:spcBef>
              <a:spcAft>
                <a:spcPts val="0"/>
              </a:spcAft>
              <a:buSzPts val="1600"/>
              <a:buNone/>
              <a:defRPr sz="1600" b="1"/>
            </a:lvl5pPr>
            <a:lvl6pPr marL="2743200" lvl="5" indent="-228600" algn="l">
              <a:lnSpc>
                <a:spcPct val="90000"/>
              </a:lnSpc>
              <a:spcBef>
                <a:spcPts val="250"/>
              </a:spcBef>
              <a:spcAft>
                <a:spcPts val="0"/>
              </a:spcAft>
              <a:buSzPts val="1600"/>
              <a:buNone/>
              <a:defRPr sz="1600" b="1"/>
            </a:lvl6pPr>
            <a:lvl7pPr marL="3200400" lvl="6" indent="-228600" algn="l">
              <a:lnSpc>
                <a:spcPct val="90000"/>
              </a:lnSpc>
              <a:spcBef>
                <a:spcPts val="250"/>
              </a:spcBef>
              <a:spcAft>
                <a:spcPts val="0"/>
              </a:spcAft>
              <a:buSzPts val="1600"/>
              <a:buNone/>
              <a:defRPr sz="1600" b="1"/>
            </a:lvl7pPr>
            <a:lvl8pPr marL="3657600" lvl="7" indent="-228600" algn="l">
              <a:lnSpc>
                <a:spcPct val="90000"/>
              </a:lnSpc>
              <a:spcBef>
                <a:spcPts val="250"/>
              </a:spcBef>
              <a:spcAft>
                <a:spcPts val="0"/>
              </a:spcAft>
              <a:buSzPts val="1600"/>
              <a:buNone/>
              <a:defRPr sz="1600" b="1"/>
            </a:lvl8pPr>
            <a:lvl9pPr marL="4114800" lvl="8" indent="-228600" algn="l">
              <a:lnSpc>
                <a:spcPct val="90000"/>
              </a:lnSpc>
              <a:spcBef>
                <a:spcPts val="250"/>
              </a:spcBef>
              <a:spcAft>
                <a:spcPts val="250"/>
              </a:spcAft>
              <a:buSzPts val="1600"/>
              <a:buNone/>
              <a:defRPr sz="1600" b="1"/>
            </a:lvl9pPr>
          </a:lstStyle>
          <a:p>
            <a:endParaRPr/>
          </a:p>
        </p:txBody>
      </p:sp>
      <p:sp>
        <p:nvSpPr>
          <p:cNvPr id="26" name="Google Shape;26;p21"/>
          <p:cNvSpPr txBox="1">
            <a:spLocks noGrp="1"/>
          </p:cNvSpPr>
          <p:nvPr>
            <p:ph type="body" idx="2"/>
          </p:nvPr>
        </p:nvSpPr>
        <p:spPr>
          <a:xfrm>
            <a:off x="262464" y="2817976"/>
            <a:ext cx="11384893" cy="3720936"/>
          </a:xfrm>
          <a:prstGeom prst="rect">
            <a:avLst/>
          </a:prstGeom>
          <a:noFill/>
          <a:ln w="12700" cap="flat" cmpd="sng">
            <a:solidFill>
              <a:schemeClr val="dk1"/>
            </a:solidFill>
            <a:prstDash val="dot"/>
            <a:round/>
            <a:headEnd type="none" w="sm" len="sm"/>
            <a:tailEnd type="none" w="sm" len="sm"/>
          </a:ln>
        </p:spPr>
        <p:txBody>
          <a:bodyPr spcFirstLastPara="1" wrap="square" lIns="91425" tIns="45700" rIns="91425" bIns="45700" anchor="ctr" anchorCtr="0">
            <a:normAutofit/>
          </a:bodyPr>
          <a:lstStyle>
            <a:lvl1pPr marL="457200" lvl="0" indent="-342900" algn="l">
              <a:lnSpc>
                <a:spcPct val="90000"/>
              </a:lnSpc>
              <a:spcBef>
                <a:spcPts val="1200"/>
              </a:spcBef>
              <a:spcAft>
                <a:spcPts val="0"/>
              </a:spcAft>
              <a:buSzPts val="1800"/>
              <a:buChar char="●"/>
              <a:defRPr sz="1800"/>
            </a:lvl1pPr>
            <a:lvl2pPr marL="914400" lvl="1" indent="-342900" algn="l">
              <a:lnSpc>
                <a:spcPct val="90000"/>
              </a:lnSpc>
              <a:spcBef>
                <a:spcPts val="250"/>
              </a:spcBef>
              <a:spcAft>
                <a:spcPts val="0"/>
              </a:spcAft>
              <a:buSzPts val="1800"/>
              <a:buChar char="●"/>
              <a:defRPr sz="1800"/>
            </a:lvl2pPr>
            <a:lvl3pPr marL="1371600" lvl="2" indent="-330200" algn="l">
              <a:lnSpc>
                <a:spcPct val="90000"/>
              </a:lnSpc>
              <a:spcBef>
                <a:spcPts val="250"/>
              </a:spcBef>
              <a:spcAft>
                <a:spcPts val="0"/>
              </a:spcAft>
              <a:buSzPts val="1600"/>
              <a:buChar char="●"/>
              <a:defRPr sz="1600"/>
            </a:lvl3pPr>
            <a:lvl4pPr marL="1828800" lvl="3" indent="-317500" algn="l">
              <a:lnSpc>
                <a:spcPct val="90000"/>
              </a:lnSpc>
              <a:spcBef>
                <a:spcPts val="250"/>
              </a:spcBef>
              <a:spcAft>
                <a:spcPts val="0"/>
              </a:spcAft>
              <a:buSzPts val="1400"/>
              <a:buChar char="●"/>
              <a:defRPr sz="1400"/>
            </a:lvl4pPr>
            <a:lvl5pPr marL="2286000" lvl="4" indent="-317500" algn="l">
              <a:lnSpc>
                <a:spcPct val="90000"/>
              </a:lnSpc>
              <a:spcBef>
                <a:spcPts val="250"/>
              </a:spcBef>
              <a:spcAft>
                <a:spcPts val="0"/>
              </a:spcAft>
              <a:buSzPts val="1400"/>
              <a:buChar char="●"/>
              <a:defRPr sz="1400"/>
            </a:lvl5pPr>
            <a:lvl6pPr marL="2743200" lvl="5" indent="-317500" algn="l">
              <a:lnSpc>
                <a:spcPct val="90000"/>
              </a:lnSpc>
              <a:spcBef>
                <a:spcPts val="250"/>
              </a:spcBef>
              <a:spcAft>
                <a:spcPts val="0"/>
              </a:spcAft>
              <a:buSzPts val="1400"/>
              <a:buChar char="●"/>
              <a:defRPr sz="1400"/>
            </a:lvl6pPr>
            <a:lvl7pPr marL="3200400" lvl="6" indent="-317500" algn="l">
              <a:lnSpc>
                <a:spcPct val="90000"/>
              </a:lnSpc>
              <a:spcBef>
                <a:spcPts val="250"/>
              </a:spcBef>
              <a:spcAft>
                <a:spcPts val="0"/>
              </a:spcAft>
              <a:buSzPts val="1400"/>
              <a:buChar char="●"/>
              <a:defRPr sz="1400"/>
            </a:lvl7pPr>
            <a:lvl8pPr marL="3657600" lvl="7" indent="-317500" algn="l">
              <a:lnSpc>
                <a:spcPct val="90000"/>
              </a:lnSpc>
              <a:spcBef>
                <a:spcPts val="250"/>
              </a:spcBef>
              <a:spcAft>
                <a:spcPts val="0"/>
              </a:spcAft>
              <a:buSzPts val="1400"/>
              <a:buChar char="●"/>
              <a:defRPr sz="1400"/>
            </a:lvl8pPr>
            <a:lvl9pPr marL="4114800" lvl="8" indent="-317500" algn="l">
              <a:lnSpc>
                <a:spcPct val="90000"/>
              </a:lnSpc>
              <a:spcBef>
                <a:spcPts val="250"/>
              </a:spcBef>
              <a:spcAft>
                <a:spcPts val="250"/>
              </a:spcAft>
              <a:buSzPts val="1400"/>
              <a:buChar char="●"/>
              <a:defRPr sz="1400"/>
            </a:lvl9pPr>
          </a:lstStyle>
          <a:p>
            <a:endParaRPr/>
          </a:p>
        </p:txBody>
      </p:sp>
      <p:sp>
        <p:nvSpPr>
          <p:cNvPr id="27" name="Google Shape;27;p21"/>
          <p:cNvSpPr txBox="1">
            <a:spLocks noGrp="1"/>
          </p:cNvSpPr>
          <p:nvPr>
            <p:ph type="body" idx="3"/>
          </p:nvPr>
        </p:nvSpPr>
        <p:spPr>
          <a:xfrm>
            <a:off x="3402767" y="207481"/>
            <a:ext cx="7095475" cy="979487"/>
          </a:xfrm>
          <a:prstGeom prst="rect">
            <a:avLst/>
          </a:prstGeom>
          <a:noFill/>
          <a:ln>
            <a:noFill/>
          </a:ln>
        </p:spPr>
        <p:txBody>
          <a:bodyPr spcFirstLastPara="1" wrap="square" lIns="91425" tIns="45700" rIns="91425" bIns="45700" anchor="ctr" anchorCtr="0">
            <a:normAutofit/>
          </a:bodyPr>
          <a:lstStyle>
            <a:lvl1pPr marL="457200" marR="0" lvl="0" indent="-228600" algn="l">
              <a:lnSpc>
                <a:spcPct val="90000"/>
              </a:lnSpc>
              <a:spcBef>
                <a:spcPts val="1200"/>
              </a:spcBef>
              <a:spcAft>
                <a:spcPts val="0"/>
              </a:spcAft>
              <a:buClr>
                <a:schemeClr val="accent1"/>
              </a:buClr>
              <a:buSzPts val="3600"/>
              <a:buFont typeface="Noto Sans Symbols"/>
              <a:buNone/>
              <a:defRPr sz="3600">
                <a:solidFill>
                  <a:schemeClr val="lt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28"/>
        <p:cNvGrpSpPr/>
        <p:nvPr/>
      </p:nvGrpSpPr>
      <p:grpSpPr>
        <a:xfrm>
          <a:off x="0" y="0"/>
          <a:ext cx="0" cy="0"/>
          <a:chOff x="0" y="0"/>
          <a:chExt cx="0" cy="0"/>
        </a:xfrm>
      </p:grpSpPr>
      <p:sp>
        <p:nvSpPr>
          <p:cNvPr id="29" name="Google Shape;29;p22"/>
          <p:cNvSpPr/>
          <p:nvPr/>
        </p:nvSpPr>
        <p:spPr>
          <a:xfrm>
            <a:off x="-17463" y="0"/>
            <a:ext cx="3886201" cy="6862763"/>
          </a:xfrm>
          <a:prstGeom prst="rect">
            <a:avLst/>
          </a:prstGeom>
          <a:solidFill>
            <a:srgbClr val="EE8D3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pic>
        <p:nvPicPr>
          <p:cNvPr id="30" name="Google Shape;30;p22"/>
          <p:cNvPicPr preferRelativeResize="0"/>
          <p:nvPr/>
        </p:nvPicPr>
        <p:blipFill rotWithShape="1">
          <a:blip r:embed="rId2">
            <a:alphaModFix/>
          </a:blip>
          <a:srcRect/>
          <a:stretch/>
        </p:blipFill>
        <p:spPr>
          <a:xfrm>
            <a:off x="5600700" y="2524125"/>
            <a:ext cx="5543550" cy="1819275"/>
          </a:xfrm>
          <a:prstGeom prst="rect">
            <a:avLst/>
          </a:prstGeom>
          <a:noFill/>
          <a:ln>
            <a:noFill/>
          </a:ln>
        </p:spPr>
      </p:pic>
      <p:sp>
        <p:nvSpPr>
          <p:cNvPr id="31" name="Google Shape;31;p22"/>
          <p:cNvSpPr txBox="1"/>
          <p:nvPr/>
        </p:nvSpPr>
        <p:spPr>
          <a:xfrm>
            <a:off x="10761663" y="5205413"/>
            <a:ext cx="184150" cy="36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orbel"/>
              <a:ea typeface="Corbel"/>
              <a:cs typeface="Corbel"/>
              <a:sym typeface="Corbel"/>
            </a:endParaRPr>
          </a:p>
        </p:txBody>
      </p:sp>
      <p:pic>
        <p:nvPicPr>
          <p:cNvPr id="32" name="Google Shape;32;p22"/>
          <p:cNvPicPr preferRelativeResize="0"/>
          <p:nvPr/>
        </p:nvPicPr>
        <p:blipFill rotWithShape="1">
          <a:blip r:embed="rId3">
            <a:alphaModFix/>
          </a:blip>
          <a:srcRect l="39835"/>
          <a:stretch/>
        </p:blipFill>
        <p:spPr>
          <a:xfrm>
            <a:off x="8512175" y="6067425"/>
            <a:ext cx="3525838" cy="731838"/>
          </a:xfrm>
          <a:prstGeom prst="rect">
            <a:avLst/>
          </a:prstGeom>
          <a:noFill/>
          <a:ln>
            <a:noFill/>
          </a:ln>
        </p:spPr>
      </p:pic>
      <p:sp>
        <p:nvSpPr>
          <p:cNvPr id="33" name="Google Shape;33;p22"/>
          <p:cNvSpPr txBox="1">
            <a:spLocks noGrp="1"/>
          </p:cNvSpPr>
          <p:nvPr>
            <p:ph type="body" idx="1"/>
          </p:nvPr>
        </p:nvSpPr>
        <p:spPr>
          <a:xfrm>
            <a:off x="5600946" y="4572000"/>
            <a:ext cx="5543304" cy="655638"/>
          </a:xfrm>
          <a:prstGeom prst="rect">
            <a:avLst/>
          </a:prstGeom>
          <a:noFill/>
          <a:ln>
            <a:noFill/>
          </a:ln>
        </p:spPr>
        <p:txBody>
          <a:bodyPr spcFirstLastPara="1" wrap="square" lIns="91425" tIns="45700" rIns="91425" bIns="45700" anchor="t" anchorCtr="0">
            <a:noAutofit/>
          </a:bodyPr>
          <a:lstStyle>
            <a:lvl1pPr marL="457200" marR="0" lvl="0" indent="-228600" algn="r">
              <a:lnSpc>
                <a:spcPct val="90000"/>
              </a:lnSpc>
              <a:spcBef>
                <a:spcPts val="1200"/>
              </a:spcBef>
              <a:spcAft>
                <a:spcPts val="0"/>
              </a:spcAft>
              <a:buClr>
                <a:schemeClr val="accent1"/>
              </a:buClr>
              <a:buSzPts val="2000"/>
              <a:buFont typeface="Corbel"/>
              <a:buNone/>
              <a:defRPr>
                <a:solidFill>
                  <a:srgbClr val="595959"/>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34" name="Google Shape;34;p22"/>
          <p:cNvSpPr txBox="1">
            <a:spLocks noGrp="1"/>
          </p:cNvSpPr>
          <p:nvPr>
            <p:ph type="body" idx="2"/>
          </p:nvPr>
        </p:nvSpPr>
        <p:spPr>
          <a:xfrm>
            <a:off x="5809088" y="2655426"/>
            <a:ext cx="5137427" cy="1505094"/>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200"/>
              </a:spcBef>
              <a:spcAft>
                <a:spcPts val="0"/>
              </a:spcAft>
              <a:buSzPts val="3600"/>
              <a:buNone/>
              <a:defRPr sz="3600"/>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35" name="Google Shape;35;p22"/>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2"/>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0227B"/>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2"/>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8"/>
        <p:cNvGrpSpPr/>
        <p:nvPr/>
      </p:nvGrpSpPr>
      <p:grpSpPr>
        <a:xfrm>
          <a:off x="0" y="0"/>
          <a:ext cx="0" cy="0"/>
          <a:chOff x="0" y="0"/>
          <a:chExt cx="0" cy="0"/>
        </a:xfrm>
      </p:grpSpPr>
      <p:sp>
        <p:nvSpPr>
          <p:cNvPr id="39" name="Google Shape;39;p23"/>
          <p:cNvSpPr txBox="1"/>
          <p:nvPr/>
        </p:nvSpPr>
        <p:spPr>
          <a:xfrm>
            <a:off x="5805488" y="3033713"/>
            <a:ext cx="7707312" cy="369887"/>
          </a:xfrm>
          <a:prstGeom prst="rect">
            <a:avLst/>
          </a:prstGeom>
          <a:noFill/>
          <a:ln>
            <a:noFill/>
          </a:ln>
        </p:spPr>
        <p:txBody>
          <a:bodyPr spcFirstLastPara="1" wrap="square" lIns="91425" tIns="45700" rIns="91425" bIns="45700" anchor="t" anchorCtr="0">
            <a:spAutoFit/>
          </a:bodyPr>
          <a:lstStyle/>
          <a:p>
            <a:pPr marL="285750" marR="0" lvl="0" indent="-171450" algn="l" rtl="0">
              <a:spcBef>
                <a:spcPts val="0"/>
              </a:spcBef>
              <a:spcAft>
                <a:spcPts val="0"/>
              </a:spcAft>
              <a:buClr>
                <a:schemeClr val="dk1"/>
              </a:buClr>
              <a:buSzPts val="1800"/>
              <a:buFont typeface="Corbel"/>
              <a:buNone/>
            </a:pPr>
            <a:endParaRPr sz="1800">
              <a:solidFill>
                <a:schemeClr val="dk1"/>
              </a:solidFill>
              <a:latin typeface="Corbel"/>
              <a:ea typeface="Corbel"/>
              <a:cs typeface="Corbel"/>
              <a:sym typeface="Corbel"/>
            </a:endParaRPr>
          </a:p>
        </p:txBody>
      </p:sp>
      <p:pic>
        <p:nvPicPr>
          <p:cNvPr id="40" name="Google Shape;40;p23"/>
          <p:cNvPicPr preferRelativeResize="0"/>
          <p:nvPr/>
        </p:nvPicPr>
        <p:blipFill rotWithShape="1">
          <a:blip r:embed="rId2">
            <a:alphaModFix/>
          </a:blip>
          <a:srcRect/>
          <a:stretch/>
        </p:blipFill>
        <p:spPr>
          <a:xfrm>
            <a:off x="838200" y="1038225"/>
            <a:ext cx="6108700" cy="139700"/>
          </a:xfrm>
          <a:prstGeom prst="rect">
            <a:avLst/>
          </a:prstGeom>
          <a:noFill/>
          <a:ln>
            <a:noFill/>
          </a:ln>
        </p:spPr>
      </p:pic>
      <p:sp>
        <p:nvSpPr>
          <p:cNvPr id="41" name="Google Shape;41;p23"/>
          <p:cNvSpPr/>
          <p:nvPr/>
        </p:nvSpPr>
        <p:spPr>
          <a:xfrm>
            <a:off x="8408988" y="0"/>
            <a:ext cx="3783012" cy="6858000"/>
          </a:xfrm>
          <a:prstGeom prst="rect">
            <a:avLst/>
          </a:prstGeom>
          <a:solidFill>
            <a:srgbClr val="69A74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pic>
        <p:nvPicPr>
          <p:cNvPr id="42" name="Google Shape;42;p23"/>
          <p:cNvPicPr preferRelativeResize="0"/>
          <p:nvPr/>
        </p:nvPicPr>
        <p:blipFill rotWithShape="1">
          <a:blip r:embed="rId3">
            <a:alphaModFix/>
          </a:blip>
          <a:srcRect l="39835"/>
          <a:stretch/>
        </p:blipFill>
        <p:spPr>
          <a:xfrm>
            <a:off x="8512175" y="6067425"/>
            <a:ext cx="3525838" cy="731838"/>
          </a:xfrm>
          <a:prstGeom prst="rect">
            <a:avLst/>
          </a:prstGeom>
          <a:noFill/>
          <a:ln>
            <a:noFill/>
          </a:ln>
        </p:spPr>
      </p:pic>
      <p:sp>
        <p:nvSpPr>
          <p:cNvPr id="43" name="Google Shape;43;p23"/>
          <p:cNvSpPr txBox="1">
            <a:spLocks noGrp="1"/>
          </p:cNvSpPr>
          <p:nvPr>
            <p:ph type="title"/>
          </p:nvPr>
        </p:nvSpPr>
        <p:spPr>
          <a:xfrm>
            <a:off x="838200" y="365125"/>
            <a:ext cx="7292009" cy="62995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0" i="0" u="none" strike="noStrike" cap="none">
                <a:solidFill>
                  <a:schemeClr val="dk1"/>
                </a:solidFill>
                <a:latin typeface="Corbel"/>
                <a:ea typeface="Corbel"/>
                <a:cs typeface="Corbel"/>
                <a:sym typeface="Corbel"/>
              </a:defRPr>
            </a:lvl1pPr>
            <a:lvl2pPr marR="0" lvl="1"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2pPr>
            <a:lvl3pPr marR="0" lvl="2"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3pPr>
            <a:lvl4pPr marR="0" lvl="3"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4pPr>
            <a:lvl5pPr marR="0" lvl="4"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5pPr>
            <a:lvl6pPr marR="0" lvl="5"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6pPr>
            <a:lvl7pPr marR="0" lvl="6"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7pPr>
            <a:lvl8pPr marR="0" lvl="7"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8pPr>
            <a:lvl9pPr marR="0" lvl="8"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9pPr>
          </a:lstStyle>
          <a:p>
            <a:endParaRPr/>
          </a:p>
        </p:txBody>
      </p:sp>
      <p:sp>
        <p:nvSpPr>
          <p:cNvPr id="44" name="Google Shape;44;p23"/>
          <p:cNvSpPr txBox="1">
            <a:spLocks noGrp="1"/>
          </p:cNvSpPr>
          <p:nvPr>
            <p:ph type="body" idx="1"/>
          </p:nvPr>
        </p:nvSpPr>
        <p:spPr>
          <a:xfrm>
            <a:off x="838199" y="2070100"/>
            <a:ext cx="7292010" cy="3416300"/>
          </a:xfrm>
          <a:prstGeom prst="rect">
            <a:avLst/>
          </a:prstGeom>
          <a:noFill/>
          <a:ln>
            <a:noFill/>
          </a:ln>
        </p:spPr>
        <p:txBody>
          <a:bodyPr spcFirstLastPara="1" wrap="square" lIns="91425" tIns="45700" rIns="91425" bIns="45700" anchor="ctr" anchorCtr="0">
            <a:noAutofit/>
          </a:bodyPr>
          <a:lstStyle>
            <a:lvl1pPr marL="457200" lvl="0" indent="-406400" algn="l">
              <a:lnSpc>
                <a:spcPct val="90000"/>
              </a:lnSpc>
              <a:spcBef>
                <a:spcPts val="1200"/>
              </a:spcBef>
              <a:spcAft>
                <a:spcPts val="0"/>
              </a:spcAft>
              <a:buSzPts val="2800"/>
              <a:buChar char="●"/>
              <a:defRPr sz="2800">
                <a:solidFill>
                  <a:schemeClr val="dk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45" name="Google Shape;45;p23"/>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3"/>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
        <p:nvSpPr>
          <p:cNvPr id="47" name="Google Shape;47;p23"/>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48"/>
        <p:cNvGrpSpPr/>
        <p:nvPr/>
      </p:nvGrpSpPr>
      <p:grpSpPr>
        <a:xfrm>
          <a:off x="0" y="0"/>
          <a:ext cx="0" cy="0"/>
          <a:chOff x="0" y="0"/>
          <a:chExt cx="0" cy="0"/>
        </a:xfrm>
      </p:grpSpPr>
      <p:sp>
        <p:nvSpPr>
          <p:cNvPr id="49" name="Google Shape;49;p24"/>
          <p:cNvSpPr txBox="1"/>
          <p:nvPr/>
        </p:nvSpPr>
        <p:spPr>
          <a:xfrm>
            <a:off x="5805488" y="3033713"/>
            <a:ext cx="7707312" cy="369887"/>
          </a:xfrm>
          <a:prstGeom prst="rect">
            <a:avLst/>
          </a:prstGeom>
          <a:noFill/>
          <a:ln>
            <a:noFill/>
          </a:ln>
        </p:spPr>
        <p:txBody>
          <a:bodyPr spcFirstLastPara="1" wrap="square" lIns="91425" tIns="45700" rIns="91425" bIns="45700" anchor="t" anchorCtr="0">
            <a:spAutoFit/>
          </a:bodyPr>
          <a:lstStyle/>
          <a:p>
            <a:pPr marL="285750" marR="0" lvl="0" indent="-171450" algn="l" rtl="0">
              <a:spcBef>
                <a:spcPts val="0"/>
              </a:spcBef>
              <a:spcAft>
                <a:spcPts val="0"/>
              </a:spcAft>
              <a:buClr>
                <a:schemeClr val="dk1"/>
              </a:buClr>
              <a:buSzPts val="1800"/>
              <a:buFont typeface="Corbel"/>
              <a:buNone/>
            </a:pPr>
            <a:endParaRPr sz="1800">
              <a:solidFill>
                <a:schemeClr val="dk1"/>
              </a:solidFill>
              <a:latin typeface="Corbel"/>
              <a:ea typeface="Corbel"/>
              <a:cs typeface="Corbel"/>
              <a:sym typeface="Corbel"/>
            </a:endParaRPr>
          </a:p>
        </p:txBody>
      </p:sp>
      <p:pic>
        <p:nvPicPr>
          <p:cNvPr id="50" name="Google Shape;50;p24"/>
          <p:cNvPicPr preferRelativeResize="0"/>
          <p:nvPr/>
        </p:nvPicPr>
        <p:blipFill rotWithShape="1">
          <a:blip r:embed="rId2">
            <a:alphaModFix/>
          </a:blip>
          <a:srcRect/>
          <a:stretch/>
        </p:blipFill>
        <p:spPr>
          <a:xfrm>
            <a:off x="838200" y="1038225"/>
            <a:ext cx="6108700" cy="139700"/>
          </a:xfrm>
          <a:prstGeom prst="rect">
            <a:avLst/>
          </a:prstGeom>
          <a:noFill/>
          <a:ln>
            <a:noFill/>
          </a:ln>
        </p:spPr>
      </p:pic>
      <p:sp>
        <p:nvSpPr>
          <p:cNvPr id="51" name="Google Shape;51;p24"/>
          <p:cNvSpPr/>
          <p:nvPr/>
        </p:nvSpPr>
        <p:spPr>
          <a:xfrm>
            <a:off x="8408988" y="0"/>
            <a:ext cx="3783012" cy="6858000"/>
          </a:xfrm>
          <a:prstGeom prst="rect">
            <a:avLst/>
          </a:prstGeom>
          <a:solidFill>
            <a:srgbClr val="C84C1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pic>
        <p:nvPicPr>
          <p:cNvPr id="52" name="Google Shape;52;p24"/>
          <p:cNvPicPr preferRelativeResize="0"/>
          <p:nvPr/>
        </p:nvPicPr>
        <p:blipFill rotWithShape="1">
          <a:blip r:embed="rId3">
            <a:alphaModFix/>
          </a:blip>
          <a:srcRect l="39835"/>
          <a:stretch/>
        </p:blipFill>
        <p:spPr>
          <a:xfrm>
            <a:off x="8512175" y="6067425"/>
            <a:ext cx="3525838" cy="731838"/>
          </a:xfrm>
          <a:prstGeom prst="rect">
            <a:avLst/>
          </a:prstGeom>
          <a:noFill/>
          <a:ln>
            <a:noFill/>
          </a:ln>
        </p:spPr>
      </p:pic>
      <p:sp>
        <p:nvSpPr>
          <p:cNvPr id="53" name="Google Shape;53;p24"/>
          <p:cNvSpPr txBox="1">
            <a:spLocks noGrp="1"/>
          </p:cNvSpPr>
          <p:nvPr>
            <p:ph type="title"/>
          </p:nvPr>
        </p:nvSpPr>
        <p:spPr>
          <a:xfrm>
            <a:off x="838200" y="365125"/>
            <a:ext cx="7292009" cy="62995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0" i="0" u="none" strike="noStrike" cap="none">
                <a:solidFill>
                  <a:schemeClr val="dk1"/>
                </a:solidFill>
                <a:latin typeface="Corbel"/>
                <a:ea typeface="Corbel"/>
                <a:cs typeface="Corbel"/>
                <a:sym typeface="Corbel"/>
              </a:defRPr>
            </a:lvl1pPr>
            <a:lvl2pPr marR="0" lvl="1"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2pPr>
            <a:lvl3pPr marR="0" lvl="2"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3pPr>
            <a:lvl4pPr marR="0" lvl="3"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4pPr>
            <a:lvl5pPr marR="0" lvl="4"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5pPr>
            <a:lvl6pPr marR="0" lvl="5"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6pPr>
            <a:lvl7pPr marR="0" lvl="6"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7pPr>
            <a:lvl8pPr marR="0" lvl="7"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8pPr>
            <a:lvl9pPr marR="0" lvl="8"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9pPr>
          </a:lstStyle>
          <a:p>
            <a:endParaRPr/>
          </a:p>
        </p:txBody>
      </p:sp>
      <p:sp>
        <p:nvSpPr>
          <p:cNvPr id="54" name="Google Shape;54;p24"/>
          <p:cNvSpPr txBox="1">
            <a:spLocks noGrp="1"/>
          </p:cNvSpPr>
          <p:nvPr>
            <p:ph type="body" idx="1"/>
          </p:nvPr>
        </p:nvSpPr>
        <p:spPr>
          <a:xfrm>
            <a:off x="838199" y="2070100"/>
            <a:ext cx="7292010" cy="3416300"/>
          </a:xfrm>
          <a:prstGeom prst="rect">
            <a:avLst/>
          </a:prstGeom>
          <a:noFill/>
          <a:ln>
            <a:noFill/>
          </a:ln>
        </p:spPr>
        <p:txBody>
          <a:bodyPr spcFirstLastPara="1" wrap="square" lIns="91425" tIns="45700" rIns="91425" bIns="45700" anchor="ctr" anchorCtr="0">
            <a:noAutofit/>
          </a:bodyPr>
          <a:lstStyle>
            <a:lvl1pPr marL="457200" lvl="0" indent="-406400" algn="l">
              <a:lnSpc>
                <a:spcPct val="90000"/>
              </a:lnSpc>
              <a:spcBef>
                <a:spcPts val="1200"/>
              </a:spcBef>
              <a:spcAft>
                <a:spcPts val="0"/>
              </a:spcAft>
              <a:buSzPts val="2800"/>
              <a:buChar char="●"/>
              <a:defRPr sz="2800">
                <a:solidFill>
                  <a:schemeClr val="dk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55" name="Google Shape;55;p24"/>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4"/>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
        <p:nvSpPr>
          <p:cNvPr id="57" name="Google Shape;57;p24"/>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58"/>
        <p:cNvGrpSpPr/>
        <p:nvPr/>
      </p:nvGrpSpPr>
      <p:grpSpPr>
        <a:xfrm>
          <a:off x="0" y="0"/>
          <a:ext cx="0" cy="0"/>
          <a:chOff x="0" y="0"/>
          <a:chExt cx="0" cy="0"/>
        </a:xfrm>
      </p:grpSpPr>
      <p:sp>
        <p:nvSpPr>
          <p:cNvPr id="59" name="Google Shape;59;p25"/>
          <p:cNvSpPr txBox="1"/>
          <p:nvPr/>
        </p:nvSpPr>
        <p:spPr>
          <a:xfrm>
            <a:off x="5805488" y="3033713"/>
            <a:ext cx="7707312" cy="369887"/>
          </a:xfrm>
          <a:prstGeom prst="rect">
            <a:avLst/>
          </a:prstGeom>
          <a:noFill/>
          <a:ln>
            <a:noFill/>
          </a:ln>
        </p:spPr>
        <p:txBody>
          <a:bodyPr spcFirstLastPara="1" wrap="square" lIns="91425" tIns="45700" rIns="91425" bIns="45700" anchor="t" anchorCtr="0">
            <a:spAutoFit/>
          </a:bodyPr>
          <a:lstStyle/>
          <a:p>
            <a:pPr marL="285750" marR="0" lvl="0" indent="-171450" algn="l" rtl="0">
              <a:spcBef>
                <a:spcPts val="0"/>
              </a:spcBef>
              <a:spcAft>
                <a:spcPts val="0"/>
              </a:spcAft>
              <a:buClr>
                <a:schemeClr val="dk1"/>
              </a:buClr>
              <a:buSzPts val="1800"/>
              <a:buFont typeface="Corbel"/>
              <a:buNone/>
            </a:pPr>
            <a:endParaRPr sz="1800">
              <a:solidFill>
                <a:schemeClr val="dk1"/>
              </a:solidFill>
              <a:latin typeface="Corbel"/>
              <a:ea typeface="Corbel"/>
              <a:cs typeface="Corbel"/>
              <a:sym typeface="Corbel"/>
            </a:endParaRPr>
          </a:p>
        </p:txBody>
      </p:sp>
      <p:pic>
        <p:nvPicPr>
          <p:cNvPr id="60" name="Google Shape;60;p25"/>
          <p:cNvPicPr preferRelativeResize="0"/>
          <p:nvPr/>
        </p:nvPicPr>
        <p:blipFill rotWithShape="1">
          <a:blip r:embed="rId2">
            <a:alphaModFix/>
          </a:blip>
          <a:srcRect/>
          <a:stretch/>
        </p:blipFill>
        <p:spPr>
          <a:xfrm>
            <a:off x="4200525" y="1038225"/>
            <a:ext cx="6108700" cy="139700"/>
          </a:xfrm>
          <a:prstGeom prst="rect">
            <a:avLst/>
          </a:prstGeom>
          <a:noFill/>
          <a:ln>
            <a:noFill/>
          </a:ln>
        </p:spPr>
      </p:pic>
      <p:sp>
        <p:nvSpPr>
          <p:cNvPr id="61" name="Google Shape;61;p25"/>
          <p:cNvSpPr/>
          <p:nvPr/>
        </p:nvSpPr>
        <p:spPr>
          <a:xfrm>
            <a:off x="-15875" y="0"/>
            <a:ext cx="3783013" cy="6858000"/>
          </a:xfrm>
          <a:prstGeom prst="rect">
            <a:avLst/>
          </a:prstGeom>
          <a:solidFill>
            <a:srgbClr val="F2CE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sp>
        <p:nvSpPr>
          <p:cNvPr id="62" name="Google Shape;62;p25"/>
          <p:cNvSpPr txBox="1">
            <a:spLocks noGrp="1"/>
          </p:cNvSpPr>
          <p:nvPr>
            <p:ph type="title"/>
          </p:nvPr>
        </p:nvSpPr>
        <p:spPr>
          <a:xfrm>
            <a:off x="4200377" y="365125"/>
            <a:ext cx="7292009" cy="62995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0" i="0" u="none" strike="noStrike" cap="none">
                <a:solidFill>
                  <a:schemeClr val="dk1"/>
                </a:solidFill>
                <a:latin typeface="Corbel"/>
                <a:ea typeface="Corbel"/>
                <a:cs typeface="Corbel"/>
                <a:sym typeface="Corbel"/>
              </a:defRPr>
            </a:lvl1pPr>
            <a:lvl2pPr marR="0" lvl="1"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2pPr>
            <a:lvl3pPr marR="0" lvl="2"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3pPr>
            <a:lvl4pPr marR="0" lvl="3"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4pPr>
            <a:lvl5pPr marR="0" lvl="4"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5pPr>
            <a:lvl6pPr marR="0" lvl="5"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6pPr>
            <a:lvl7pPr marR="0" lvl="6"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7pPr>
            <a:lvl8pPr marR="0" lvl="7"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8pPr>
            <a:lvl9pPr marR="0" lvl="8"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9pPr>
          </a:lstStyle>
          <a:p>
            <a:endParaRPr/>
          </a:p>
        </p:txBody>
      </p:sp>
      <p:sp>
        <p:nvSpPr>
          <p:cNvPr id="63" name="Google Shape;63;p25"/>
          <p:cNvSpPr txBox="1">
            <a:spLocks noGrp="1"/>
          </p:cNvSpPr>
          <p:nvPr>
            <p:ph type="body" idx="1"/>
          </p:nvPr>
        </p:nvSpPr>
        <p:spPr>
          <a:xfrm>
            <a:off x="4074145" y="2325636"/>
            <a:ext cx="7292010" cy="3416300"/>
          </a:xfrm>
          <a:prstGeom prst="rect">
            <a:avLst/>
          </a:prstGeom>
          <a:noFill/>
          <a:ln>
            <a:noFill/>
          </a:ln>
        </p:spPr>
        <p:txBody>
          <a:bodyPr spcFirstLastPara="1" wrap="square" lIns="91425" tIns="45700" rIns="91425" bIns="45700" anchor="ctr" anchorCtr="0">
            <a:noAutofit/>
          </a:bodyPr>
          <a:lstStyle>
            <a:lvl1pPr marL="457200" lvl="0" indent="-406400" algn="l">
              <a:lnSpc>
                <a:spcPct val="90000"/>
              </a:lnSpc>
              <a:spcBef>
                <a:spcPts val="1200"/>
              </a:spcBef>
              <a:spcAft>
                <a:spcPts val="0"/>
              </a:spcAft>
              <a:buSzPts val="2800"/>
              <a:buChar char="●"/>
              <a:defRPr sz="2800">
                <a:solidFill>
                  <a:schemeClr val="dk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64" name="Google Shape;64;p25"/>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5"/>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
        <p:nvSpPr>
          <p:cNvPr id="66" name="Google Shape;66;p25"/>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67"/>
        <p:cNvGrpSpPr/>
        <p:nvPr/>
      </p:nvGrpSpPr>
      <p:grpSpPr>
        <a:xfrm>
          <a:off x="0" y="0"/>
          <a:ext cx="0" cy="0"/>
          <a:chOff x="0" y="0"/>
          <a:chExt cx="0" cy="0"/>
        </a:xfrm>
      </p:grpSpPr>
      <p:sp>
        <p:nvSpPr>
          <p:cNvPr id="68" name="Google Shape;68;p26"/>
          <p:cNvSpPr/>
          <p:nvPr/>
        </p:nvSpPr>
        <p:spPr>
          <a:xfrm>
            <a:off x="0" y="0"/>
            <a:ext cx="12192000" cy="6858000"/>
          </a:xfrm>
          <a:prstGeom prst="rect">
            <a:avLst/>
          </a:prstGeom>
          <a:solidFill>
            <a:srgbClr val="F2CE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pic>
        <p:nvPicPr>
          <p:cNvPr id="69" name="Google Shape;69;p26"/>
          <p:cNvPicPr preferRelativeResize="0"/>
          <p:nvPr/>
        </p:nvPicPr>
        <p:blipFill rotWithShape="1">
          <a:blip r:embed="rId2">
            <a:alphaModFix/>
          </a:blip>
          <a:srcRect/>
          <a:stretch/>
        </p:blipFill>
        <p:spPr>
          <a:xfrm>
            <a:off x="10201275" y="-17463"/>
            <a:ext cx="1990725" cy="1708151"/>
          </a:xfrm>
          <a:prstGeom prst="rect">
            <a:avLst/>
          </a:prstGeom>
          <a:noFill/>
          <a:ln>
            <a:noFill/>
          </a:ln>
        </p:spPr>
      </p:pic>
      <p:pic>
        <p:nvPicPr>
          <p:cNvPr id="70" name="Google Shape;70;p26"/>
          <p:cNvPicPr preferRelativeResize="0"/>
          <p:nvPr/>
        </p:nvPicPr>
        <p:blipFill rotWithShape="1">
          <a:blip r:embed="rId3">
            <a:alphaModFix/>
          </a:blip>
          <a:srcRect l="39835"/>
          <a:stretch/>
        </p:blipFill>
        <p:spPr>
          <a:xfrm>
            <a:off x="8512175" y="6067425"/>
            <a:ext cx="3525838" cy="731838"/>
          </a:xfrm>
          <a:prstGeom prst="rect">
            <a:avLst/>
          </a:prstGeom>
          <a:noFill/>
          <a:ln>
            <a:noFill/>
          </a:ln>
        </p:spPr>
      </p:pic>
      <p:sp>
        <p:nvSpPr>
          <p:cNvPr id="71" name="Google Shape;71;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1pPr>
            <a:lvl2pPr marR="0" lvl="1"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2pPr>
            <a:lvl3pPr marR="0" lvl="2"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3pPr>
            <a:lvl4pPr marR="0" lvl="3"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4pPr>
            <a:lvl5pPr marR="0" lvl="4"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5pPr>
            <a:lvl6pPr marR="0" lvl="5"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6pPr>
            <a:lvl7pPr marR="0" lvl="6"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7pPr>
            <a:lvl8pPr marR="0" lvl="7"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8pPr>
            <a:lvl9pPr marR="0" lvl="8"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9pPr>
          </a:lstStyle>
          <a:p>
            <a:endParaRPr/>
          </a:p>
        </p:txBody>
      </p:sp>
      <p:sp>
        <p:nvSpPr>
          <p:cNvPr id="72" name="Google Shape;72;p26"/>
          <p:cNvSpPr>
            <a:spLocks noGrp="1"/>
          </p:cNvSpPr>
          <p:nvPr>
            <p:ph type="chart" idx="2"/>
          </p:nvPr>
        </p:nvSpPr>
        <p:spPr>
          <a:xfrm>
            <a:off x="838200" y="2082800"/>
            <a:ext cx="10515600" cy="2674938"/>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1200"/>
              </a:spcBef>
              <a:spcAft>
                <a:spcPts val="0"/>
              </a:spcAft>
              <a:buClr>
                <a:schemeClr val="accent1"/>
              </a:buClr>
              <a:buSzPts val="2000"/>
              <a:buFont typeface="Noto Sans Symbols"/>
              <a:buChar char="●"/>
              <a:defRPr sz="2000" b="0" i="0" u="none" strike="noStrike" cap="none">
                <a:solidFill>
                  <a:srgbClr val="595959"/>
                </a:solidFill>
                <a:latin typeface="Corbel"/>
                <a:ea typeface="Corbel"/>
                <a:cs typeface="Corbel"/>
                <a:sym typeface="Corbel"/>
              </a:defRPr>
            </a:lvl1pPr>
            <a:lvl2pPr marR="0" lvl="1" algn="l" rtl="0">
              <a:lnSpc>
                <a:spcPct val="90000"/>
              </a:lnSpc>
              <a:spcBef>
                <a:spcPts val="250"/>
              </a:spcBef>
              <a:spcAft>
                <a:spcPts val="0"/>
              </a:spcAft>
              <a:buClr>
                <a:schemeClr val="accent1"/>
              </a:buClr>
              <a:buSzPts val="1800"/>
              <a:buFont typeface="Noto Sans Symbols"/>
              <a:buChar char="●"/>
              <a:defRPr sz="1800" b="0" i="0" u="none" strike="noStrike" cap="none">
                <a:solidFill>
                  <a:srgbClr val="595959"/>
                </a:solidFill>
                <a:latin typeface="Corbel"/>
                <a:ea typeface="Corbel"/>
                <a:cs typeface="Corbel"/>
                <a:sym typeface="Corbel"/>
              </a:defRPr>
            </a:lvl2pPr>
            <a:lvl3pPr marR="0" lvl="2" algn="l" rtl="0">
              <a:lnSpc>
                <a:spcPct val="90000"/>
              </a:lnSpc>
              <a:spcBef>
                <a:spcPts val="250"/>
              </a:spcBef>
              <a:spcAft>
                <a:spcPts val="0"/>
              </a:spcAft>
              <a:buClr>
                <a:schemeClr val="accent1"/>
              </a:buClr>
              <a:buSzPts val="1600"/>
              <a:buFont typeface="Noto Sans Symbols"/>
              <a:buChar char="●"/>
              <a:defRPr sz="1600" b="0" i="0" u="none" strike="noStrike" cap="none">
                <a:solidFill>
                  <a:srgbClr val="595959"/>
                </a:solidFill>
                <a:latin typeface="Corbel"/>
                <a:ea typeface="Corbel"/>
                <a:cs typeface="Corbel"/>
                <a:sym typeface="Corbel"/>
              </a:defRPr>
            </a:lvl3pPr>
            <a:lvl4pPr marR="0" lvl="3"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4pPr>
            <a:lvl5pPr marR="0" lvl="4"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5pPr>
            <a:lvl6pPr marR="0" lvl="5"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6pPr>
            <a:lvl7pPr marR="0" lvl="6"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7pPr>
            <a:lvl8pPr marR="0" lvl="7"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8pPr>
            <a:lvl9pPr marR="0" lvl="8" algn="l" rtl="0">
              <a:lnSpc>
                <a:spcPct val="90000"/>
              </a:lnSpc>
              <a:spcBef>
                <a:spcPts val="250"/>
              </a:spcBef>
              <a:spcAft>
                <a:spcPts val="25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9pPr>
          </a:lstStyle>
          <a:p>
            <a:endParaRPr/>
          </a:p>
        </p:txBody>
      </p:sp>
      <p:sp>
        <p:nvSpPr>
          <p:cNvPr id="73" name="Google Shape;73;p26"/>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6"/>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
        <p:nvSpPr>
          <p:cNvPr id="75" name="Google Shape;75;p26"/>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3 pictures">
  <p:cSld name="3 pictures">
    <p:spTree>
      <p:nvGrpSpPr>
        <p:cNvPr id="1" name="Shape 76"/>
        <p:cNvGrpSpPr/>
        <p:nvPr/>
      </p:nvGrpSpPr>
      <p:grpSpPr>
        <a:xfrm>
          <a:off x="0" y="0"/>
          <a:ext cx="0" cy="0"/>
          <a:chOff x="0" y="0"/>
          <a:chExt cx="0" cy="0"/>
        </a:xfrm>
      </p:grpSpPr>
      <p:sp>
        <p:nvSpPr>
          <p:cNvPr id="77" name="Google Shape;77;p27"/>
          <p:cNvSpPr/>
          <p:nvPr/>
        </p:nvSpPr>
        <p:spPr>
          <a:xfrm>
            <a:off x="0" y="-4763"/>
            <a:ext cx="12192000" cy="6858001"/>
          </a:xfrm>
          <a:prstGeom prst="rect">
            <a:avLst/>
          </a:prstGeom>
          <a:solidFill>
            <a:srgbClr val="3B638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pic>
        <p:nvPicPr>
          <p:cNvPr id="78" name="Google Shape;78;p27"/>
          <p:cNvPicPr preferRelativeResize="0"/>
          <p:nvPr/>
        </p:nvPicPr>
        <p:blipFill rotWithShape="1">
          <a:blip r:embed="rId2">
            <a:alphaModFix/>
          </a:blip>
          <a:srcRect l="39835"/>
          <a:stretch/>
        </p:blipFill>
        <p:spPr>
          <a:xfrm>
            <a:off x="8861425" y="6138863"/>
            <a:ext cx="3176588" cy="660400"/>
          </a:xfrm>
          <a:prstGeom prst="rect">
            <a:avLst/>
          </a:prstGeom>
          <a:noFill/>
          <a:ln>
            <a:noFill/>
          </a:ln>
        </p:spPr>
      </p:pic>
      <p:sp>
        <p:nvSpPr>
          <p:cNvPr id="79" name="Google Shape;79;p27"/>
          <p:cNvSpPr>
            <a:spLocks noGrp="1"/>
          </p:cNvSpPr>
          <p:nvPr>
            <p:ph type="pic" idx="2"/>
          </p:nvPr>
        </p:nvSpPr>
        <p:spPr>
          <a:xfrm>
            <a:off x="1442128" y="1486581"/>
            <a:ext cx="2824163" cy="3951287"/>
          </a:xfrm>
          <a:prstGeom prst="rect">
            <a:avLst/>
          </a:prstGeom>
          <a:solidFill>
            <a:schemeClr val="lt2"/>
          </a:solidFill>
          <a:ln>
            <a:noFill/>
          </a:ln>
        </p:spPr>
      </p:sp>
      <p:sp>
        <p:nvSpPr>
          <p:cNvPr id="80" name="Google Shape;80;p27"/>
          <p:cNvSpPr>
            <a:spLocks noGrp="1"/>
          </p:cNvSpPr>
          <p:nvPr>
            <p:ph type="pic" idx="3"/>
          </p:nvPr>
        </p:nvSpPr>
        <p:spPr>
          <a:xfrm>
            <a:off x="4626050" y="1486581"/>
            <a:ext cx="2824163" cy="3951287"/>
          </a:xfrm>
          <a:prstGeom prst="rect">
            <a:avLst/>
          </a:prstGeom>
          <a:solidFill>
            <a:schemeClr val="lt2"/>
          </a:solidFill>
          <a:ln>
            <a:noFill/>
          </a:ln>
        </p:spPr>
      </p:sp>
      <p:sp>
        <p:nvSpPr>
          <p:cNvPr id="81" name="Google Shape;81;p27"/>
          <p:cNvSpPr>
            <a:spLocks noGrp="1"/>
          </p:cNvSpPr>
          <p:nvPr>
            <p:ph type="pic" idx="4"/>
          </p:nvPr>
        </p:nvSpPr>
        <p:spPr>
          <a:xfrm>
            <a:off x="7809972" y="1486581"/>
            <a:ext cx="2824163" cy="3951287"/>
          </a:xfrm>
          <a:prstGeom prst="rect">
            <a:avLst/>
          </a:prstGeom>
          <a:solidFill>
            <a:schemeClr val="lt2"/>
          </a:solidFill>
          <a:ln>
            <a:noFill/>
          </a:ln>
        </p:spPr>
      </p:sp>
      <p:sp>
        <p:nvSpPr>
          <p:cNvPr id="82" name="Google Shape;82;p27"/>
          <p:cNvSpPr txBox="1">
            <a:spLocks noGrp="1"/>
          </p:cNvSpPr>
          <p:nvPr>
            <p:ph type="title"/>
          </p:nvPr>
        </p:nvSpPr>
        <p:spPr>
          <a:xfrm>
            <a:off x="1442128" y="365126"/>
            <a:ext cx="9911672" cy="1121456"/>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SzPts val="1400"/>
              <a:buNone/>
              <a:defRPr sz="3600" b="0" i="0" u="none" strike="noStrike" cap="none">
                <a:solidFill>
                  <a:schemeClr val="lt1"/>
                </a:solidFill>
                <a:latin typeface="Corbel"/>
                <a:ea typeface="Corbel"/>
                <a:cs typeface="Corbel"/>
                <a:sym typeface="Corbel"/>
              </a:defRPr>
            </a:lvl1pPr>
            <a:lvl2pPr marR="0" lvl="1"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2pPr>
            <a:lvl3pPr marR="0" lvl="2"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3pPr>
            <a:lvl4pPr marR="0" lvl="3"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4pPr>
            <a:lvl5pPr marR="0" lvl="4"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5pPr>
            <a:lvl6pPr marR="0" lvl="5"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6pPr>
            <a:lvl7pPr marR="0" lvl="6"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7pPr>
            <a:lvl8pPr marR="0" lvl="7"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8pPr>
            <a:lvl9pPr marR="0" lvl="8" algn="l" rtl="0">
              <a:lnSpc>
                <a:spcPct val="90000"/>
              </a:lnSpc>
              <a:spcBef>
                <a:spcPts val="0"/>
              </a:spcBef>
              <a:spcAft>
                <a:spcPts val="0"/>
              </a:spcAft>
              <a:buSzPts val="1400"/>
              <a:buNone/>
              <a:defRPr sz="3600" b="0" i="0" u="none" strike="noStrike" cap="none">
                <a:solidFill>
                  <a:srgbClr val="FFFFFF"/>
                </a:solidFill>
                <a:latin typeface="Corbel"/>
                <a:ea typeface="Corbel"/>
                <a:cs typeface="Corbel"/>
                <a:sym typeface="Corbel"/>
              </a:defRPr>
            </a:lvl9pPr>
          </a:lstStyle>
          <a:p>
            <a:endParaRPr/>
          </a:p>
        </p:txBody>
      </p:sp>
      <p:sp>
        <p:nvSpPr>
          <p:cNvPr id="83" name="Google Shape;83;p27"/>
          <p:cNvSpPr txBox="1">
            <a:spLocks noGrp="1"/>
          </p:cNvSpPr>
          <p:nvPr>
            <p:ph type="body" idx="1"/>
          </p:nvPr>
        </p:nvSpPr>
        <p:spPr>
          <a:xfrm>
            <a:off x="1436346" y="5566763"/>
            <a:ext cx="2823486" cy="5390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1400"/>
              <a:buNone/>
              <a:defRPr sz="1400">
                <a:solidFill>
                  <a:schemeClr val="lt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84" name="Google Shape;84;p27"/>
          <p:cNvSpPr txBox="1">
            <a:spLocks noGrp="1"/>
          </p:cNvSpPr>
          <p:nvPr>
            <p:ph type="body" idx="5"/>
          </p:nvPr>
        </p:nvSpPr>
        <p:spPr>
          <a:xfrm>
            <a:off x="4626050" y="5566088"/>
            <a:ext cx="2823486" cy="5390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1400"/>
              <a:buNone/>
              <a:defRPr sz="1400">
                <a:solidFill>
                  <a:schemeClr val="lt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85" name="Google Shape;85;p27"/>
          <p:cNvSpPr txBox="1">
            <a:spLocks noGrp="1"/>
          </p:cNvSpPr>
          <p:nvPr>
            <p:ph type="body" idx="6"/>
          </p:nvPr>
        </p:nvSpPr>
        <p:spPr>
          <a:xfrm>
            <a:off x="7833641" y="5560893"/>
            <a:ext cx="2823486" cy="5390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SzPts val="1400"/>
              <a:buNone/>
              <a:defRPr sz="1400">
                <a:solidFill>
                  <a:schemeClr val="lt1"/>
                </a:solidFill>
              </a:defRPr>
            </a:lvl1pPr>
            <a:lvl2pPr marL="914400" lvl="1" indent="-342900" algn="l">
              <a:lnSpc>
                <a:spcPct val="90000"/>
              </a:lnSpc>
              <a:spcBef>
                <a:spcPts val="250"/>
              </a:spcBef>
              <a:spcAft>
                <a:spcPts val="0"/>
              </a:spcAft>
              <a:buSzPts val="1800"/>
              <a:buChar char="●"/>
              <a:defRPr/>
            </a:lvl2pPr>
            <a:lvl3pPr marL="1371600" lvl="2" indent="-342900" algn="l">
              <a:lnSpc>
                <a:spcPct val="90000"/>
              </a:lnSpc>
              <a:spcBef>
                <a:spcPts val="250"/>
              </a:spcBef>
              <a:spcAft>
                <a:spcPts val="0"/>
              </a:spcAft>
              <a:buSzPts val="1800"/>
              <a:buChar char="●"/>
              <a:defRPr/>
            </a:lvl3pPr>
            <a:lvl4pPr marL="1828800" lvl="3" indent="-342900" algn="l">
              <a:lnSpc>
                <a:spcPct val="90000"/>
              </a:lnSpc>
              <a:spcBef>
                <a:spcPts val="250"/>
              </a:spcBef>
              <a:spcAft>
                <a:spcPts val="0"/>
              </a:spcAft>
              <a:buSzPts val="1800"/>
              <a:buChar char="●"/>
              <a:defRPr/>
            </a:lvl4pPr>
            <a:lvl5pPr marL="2286000" lvl="4" indent="-342900" algn="l">
              <a:lnSpc>
                <a:spcPct val="90000"/>
              </a:lnSpc>
              <a:spcBef>
                <a:spcPts val="250"/>
              </a:spcBef>
              <a:spcAft>
                <a:spcPts val="0"/>
              </a:spcAft>
              <a:buSzPts val="1800"/>
              <a:buChar char="●"/>
              <a:defRPr/>
            </a:lvl5pPr>
            <a:lvl6pPr marL="2743200" lvl="5" indent="-342900" algn="l">
              <a:lnSpc>
                <a:spcPct val="90000"/>
              </a:lnSpc>
              <a:spcBef>
                <a:spcPts val="250"/>
              </a:spcBef>
              <a:spcAft>
                <a:spcPts val="0"/>
              </a:spcAft>
              <a:buSzPts val="1800"/>
              <a:buChar char="●"/>
              <a:defRPr/>
            </a:lvl6pPr>
            <a:lvl7pPr marL="3200400" lvl="6" indent="-342900" algn="l">
              <a:lnSpc>
                <a:spcPct val="90000"/>
              </a:lnSpc>
              <a:spcBef>
                <a:spcPts val="250"/>
              </a:spcBef>
              <a:spcAft>
                <a:spcPts val="0"/>
              </a:spcAft>
              <a:buSzPts val="1800"/>
              <a:buChar char="●"/>
              <a:defRPr/>
            </a:lvl7pPr>
            <a:lvl8pPr marL="3657600" lvl="7" indent="-342900" algn="l">
              <a:lnSpc>
                <a:spcPct val="90000"/>
              </a:lnSpc>
              <a:spcBef>
                <a:spcPts val="250"/>
              </a:spcBef>
              <a:spcAft>
                <a:spcPts val="0"/>
              </a:spcAft>
              <a:buSzPts val="1800"/>
              <a:buChar char="●"/>
              <a:defRPr/>
            </a:lvl8pPr>
            <a:lvl9pPr marL="4114800" lvl="8" indent="-342900" algn="l">
              <a:lnSpc>
                <a:spcPct val="90000"/>
              </a:lnSpc>
              <a:spcBef>
                <a:spcPts val="250"/>
              </a:spcBef>
              <a:spcAft>
                <a:spcPts val="250"/>
              </a:spcAft>
              <a:buSzPts val="1800"/>
              <a:buChar char="●"/>
              <a:defRPr/>
            </a:lvl9pPr>
          </a:lstStyle>
          <a:p>
            <a:endParaRPr/>
          </a:p>
        </p:txBody>
      </p:sp>
      <p:sp>
        <p:nvSpPr>
          <p:cNvPr id="86" name="Google Shape;86;p27"/>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7"/>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7"/>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
        <p:cNvGrpSpPr/>
        <p:nvPr/>
      </p:nvGrpSpPr>
      <p:grpSpPr>
        <a:xfrm>
          <a:off x="0" y="0"/>
          <a:ext cx="0" cy="0"/>
          <a:chOff x="0" y="0"/>
          <a:chExt cx="0" cy="0"/>
        </a:xfrm>
      </p:grpSpPr>
      <p:sp>
        <p:nvSpPr>
          <p:cNvPr id="90" name="Google Shape;90;p28"/>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8"/>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1">
                <a:solidFill>
                  <a:schemeClr val="accent1"/>
                </a:solidFill>
                <a:latin typeface="Corbel"/>
                <a:ea typeface="Corbel"/>
                <a:cs typeface="Corbel"/>
                <a:sym typeface="Corbel"/>
              </a:defRPr>
            </a:lvl1pPr>
            <a:lvl2pPr marL="0" lvl="1" indent="0" algn="r">
              <a:spcBef>
                <a:spcPts val="0"/>
              </a:spcBef>
              <a:spcAft>
                <a:spcPts val="0"/>
              </a:spcAft>
              <a:buNone/>
              <a:defRPr sz="1200" b="1">
                <a:solidFill>
                  <a:schemeClr val="accent1"/>
                </a:solidFill>
                <a:latin typeface="Corbel"/>
                <a:ea typeface="Corbel"/>
                <a:cs typeface="Corbel"/>
                <a:sym typeface="Corbel"/>
              </a:defRPr>
            </a:lvl2pPr>
            <a:lvl3pPr marL="0" lvl="2" indent="0" algn="r">
              <a:spcBef>
                <a:spcPts val="0"/>
              </a:spcBef>
              <a:spcAft>
                <a:spcPts val="0"/>
              </a:spcAft>
              <a:buNone/>
              <a:defRPr sz="1200" b="1">
                <a:solidFill>
                  <a:schemeClr val="accent1"/>
                </a:solidFill>
                <a:latin typeface="Corbel"/>
                <a:ea typeface="Corbel"/>
                <a:cs typeface="Corbel"/>
                <a:sym typeface="Corbel"/>
              </a:defRPr>
            </a:lvl3pPr>
            <a:lvl4pPr marL="0" lvl="3" indent="0" algn="r">
              <a:spcBef>
                <a:spcPts val="0"/>
              </a:spcBef>
              <a:spcAft>
                <a:spcPts val="0"/>
              </a:spcAft>
              <a:buNone/>
              <a:defRPr sz="1200" b="1">
                <a:solidFill>
                  <a:schemeClr val="accent1"/>
                </a:solidFill>
                <a:latin typeface="Corbel"/>
                <a:ea typeface="Corbel"/>
                <a:cs typeface="Corbel"/>
                <a:sym typeface="Corbel"/>
              </a:defRPr>
            </a:lvl4pPr>
            <a:lvl5pPr marL="0" lvl="4" indent="0" algn="r">
              <a:spcBef>
                <a:spcPts val="0"/>
              </a:spcBef>
              <a:spcAft>
                <a:spcPts val="0"/>
              </a:spcAft>
              <a:buNone/>
              <a:defRPr sz="1200" b="1">
                <a:solidFill>
                  <a:schemeClr val="accent1"/>
                </a:solidFill>
                <a:latin typeface="Corbel"/>
                <a:ea typeface="Corbel"/>
                <a:cs typeface="Corbel"/>
                <a:sym typeface="Corbel"/>
              </a:defRPr>
            </a:lvl5pPr>
            <a:lvl6pPr marL="0" lvl="5" indent="0" algn="r">
              <a:spcBef>
                <a:spcPts val="0"/>
              </a:spcBef>
              <a:spcAft>
                <a:spcPts val="0"/>
              </a:spcAft>
              <a:buNone/>
              <a:defRPr sz="1200" b="1">
                <a:solidFill>
                  <a:schemeClr val="accent1"/>
                </a:solidFill>
                <a:latin typeface="Corbel"/>
                <a:ea typeface="Corbel"/>
                <a:cs typeface="Corbel"/>
                <a:sym typeface="Corbel"/>
              </a:defRPr>
            </a:lvl6pPr>
            <a:lvl7pPr marL="0" lvl="6" indent="0" algn="r">
              <a:spcBef>
                <a:spcPts val="0"/>
              </a:spcBef>
              <a:spcAft>
                <a:spcPts val="0"/>
              </a:spcAft>
              <a:buNone/>
              <a:defRPr sz="1200" b="1">
                <a:solidFill>
                  <a:schemeClr val="accent1"/>
                </a:solidFill>
                <a:latin typeface="Corbel"/>
                <a:ea typeface="Corbel"/>
                <a:cs typeface="Corbel"/>
                <a:sym typeface="Corbel"/>
              </a:defRPr>
            </a:lvl7pPr>
            <a:lvl8pPr marL="0" lvl="7" indent="0" algn="r">
              <a:spcBef>
                <a:spcPts val="0"/>
              </a:spcBef>
              <a:spcAft>
                <a:spcPts val="0"/>
              </a:spcAft>
              <a:buNone/>
              <a:defRPr sz="1200" b="1">
                <a:solidFill>
                  <a:schemeClr val="accent1"/>
                </a:solidFill>
                <a:latin typeface="Corbel"/>
                <a:ea typeface="Corbel"/>
                <a:cs typeface="Corbel"/>
                <a:sym typeface="Corbel"/>
              </a:defRPr>
            </a:lvl8pPr>
            <a:lvl9pPr marL="0" lvl="8" indent="0" algn="r">
              <a:spcBef>
                <a:spcPts val="0"/>
              </a:spcBef>
              <a:spcAft>
                <a:spcPts val="0"/>
              </a:spcAft>
              <a:buNone/>
              <a:defRPr sz="1200" b="1">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
        <p:nvSpPr>
          <p:cNvPr id="92" name="Google Shape;92;p28"/>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ftr" idx="11"/>
          </p:nvPr>
        </p:nvSpPr>
        <p:spPr>
          <a:xfrm>
            <a:off x="3868738" y="6356350"/>
            <a:ext cx="591185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7F7F7F"/>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11" name="Google Shape;11;p19"/>
          <p:cNvSpPr txBox="1">
            <a:spLocks noGrp="1"/>
          </p:cNvSpPr>
          <p:nvPr>
            <p:ph type="sldNum" idx="12"/>
          </p:nvPr>
        </p:nvSpPr>
        <p:spPr>
          <a:xfrm>
            <a:off x="10634663" y="6356350"/>
            <a:ext cx="153035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1" i="0" u="none" strike="noStrike" cap="none">
                <a:solidFill>
                  <a:schemeClr val="accent1"/>
                </a:solidFill>
                <a:latin typeface="Corbel"/>
                <a:ea typeface="Corbel"/>
                <a:cs typeface="Corbel"/>
                <a:sym typeface="Corbel"/>
              </a:defRPr>
            </a:lvl1pPr>
            <a:lvl2pPr marL="0" marR="0" lvl="1" indent="0" algn="r" rtl="0">
              <a:spcBef>
                <a:spcPts val="0"/>
              </a:spcBef>
              <a:spcAft>
                <a:spcPts val="0"/>
              </a:spcAft>
              <a:buNone/>
              <a:defRPr sz="1200" b="1" i="0" u="none" strike="noStrike" cap="none">
                <a:solidFill>
                  <a:schemeClr val="accent1"/>
                </a:solidFill>
                <a:latin typeface="Corbel"/>
                <a:ea typeface="Corbel"/>
                <a:cs typeface="Corbel"/>
                <a:sym typeface="Corbel"/>
              </a:defRPr>
            </a:lvl2pPr>
            <a:lvl3pPr marL="0" marR="0" lvl="2" indent="0" algn="r" rtl="0">
              <a:spcBef>
                <a:spcPts val="0"/>
              </a:spcBef>
              <a:spcAft>
                <a:spcPts val="0"/>
              </a:spcAft>
              <a:buNone/>
              <a:defRPr sz="1200" b="1" i="0" u="none" strike="noStrike" cap="none">
                <a:solidFill>
                  <a:schemeClr val="accent1"/>
                </a:solidFill>
                <a:latin typeface="Corbel"/>
                <a:ea typeface="Corbel"/>
                <a:cs typeface="Corbel"/>
                <a:sym typeface="Corbel"/>
              </a:defRPr>
            </a:lvl3pPr>
            <a:lvl4pPr marL="0" marR="0" lvl="3" indent="0" algn="r" rtl="0">
              <a:spcBef>
                <a:spcPts val="0"/>
              </a:spcBef>
              <a:spcAft>
                <a:spcPts val="0"/>
              </a:spcAft>
              <a:buNone/>
              <a:defRPr sz="1200" b="1" i="0" u="none" strike="noStrike" cap="none">
                <a:solidFill>
                  <a:schemeClr val="accent1"/>
                </a:solidFill>
                <a:latin typeface="Corbel"/>
                <a:ea typeface="Corbel"/>
                <a:cs typeface="Corbel"/>
                <a:sym typeface="Corbel"/>
              </a:defRPr>
            </a:lvl4pPr>
            <a:lvl5pPr marL="0" marR="0" lvl="4" indent="0" algn="r" rtl="0">
              <a:spcBef>
                <a:spcPts val="0"/>
              </a:spcBef>
              <a:spcAft>
                <a:spcPts val="0"/>
              </a:spcAft>
              <a:buNone/>
              <a:defRPr sz="1200" b="1" i="0" u="none" strike="noStrike" cap="none">
                <a:solidFill>
                  <a:schemeClr val="accent1"/>
                </a:solidFill>
                <a:latin typeface="Corbel"/>
                <a:ea typeface="Corbel"/>
                <a:cs typeface="Corbel"/>
                <a:sym typeface="Corbel"/>
              </a:defRPr>
            </a:lvl5pPr>
            <a:lvl6pPr marL="0" marR="0" lvl="5" indent="0" algn="r" rtl="0">
              <a:spcBef>
                <a:spcPts val="0"/>
              </a:spcBef>
              <a:spcAft>
                <a:spcPts val="0"/>
              </a:spcAft>
              <a:buNone/>
              <a:defRPr sz="1200" b="1" i="0" u="none" strike="noStrike" cap="none">
                <a:solidFill>
                  <a:schemeClr val="accent1"/>
                </a:solidFill>
                <a:latin typeface="Corbel"/>
                <a:ea typeface="Corbel"/>
                <a:cs typeface="Corbel"/>
                <a:sym typeface="Corbel"/>
              </a:defRPr>
            </a:lvl6pPr>
            <a:lvl7pPr marL="0" marR="0" lvl="6" indent="0" algn="r" rtl="0">
              <a:spcBef>
                <a:spcPts val="0"/>
              </a:spcBef>
              <a:spcAft>
                <a:spcPts val="0"/>
              </a:spcAft>
              <a:buNone/>
              <a:defRPr sz="1200" b="1" i="0" u="none" strike="noStrike" cap="none">
                <a:solidFill>
                  <a:schemeClr val="accent1"/>
                </a:solidFill>
                <a:latin typeface="Corbel"/>
                <a:ea typeface="Corbel"/>
                <a:cs typeface="Corbel"/>
                <a:sym typeface="Corbel"/>
              </a:defRPr>
            </a:lvl7pPr>
            <a:lvl8pPr marL="0" marR="0" lvl="7" indent="0" algn="r" rtl="0">
              <a:spcBef>
                <a:spcPts val="0"/>
              </a:spcBef>
              <a:spcAft>
                <a:spcPts val="0"/>
              </a:spcAft>
              <a:buNone/>
              <a:defRPr sz="1200" b="1" i="0" u="none" strike="noStrike" cap="none">
                <a:solidFill>
                  <a:schemeClr val="accent1"/>
                </a:solidFill>
                <a:latin typeface="Corbel"/>
                <a:ea typeface="Corbel"/>
                <a:cs typeface="Corbel"/>
                <a:sym typeface="Corbel"/>
              </a:defRPr>
            </a:lvl8pPr>
            <a:lvl9pPr marL="0" marR="0" lvl="8" indent="0" algn="r" rtl="0">
              <a:spcBef>
                <a:spcPts val="0"/>
              </a:spcBef>
              <a:spcAft>
                <a:spcPts val="0"/>
              </a:spcAft>
              <a:buNone/>
              <a:defRPr sz="1200" b="1" i="0" u="none" strike="noStrike" cap="none">
                <a:solidFill>
                  <a:schemeClr val="accent1"/>
                </a:solidFill>
                <a:latin typeface="Corbel"/>
                <a:ea typeface="Corbel"/>
                <a:cs typeface="Corbel"/>
                <a:sym typeface="Corbel"/>
              </a:defRPr>
            </a:lvl9pPr>
          </a:lstStyle>
          <a:p>
            <a:pPr marL="0" lvl="0" indent="0" algn="r" rtl="0">
              <a:spcBef>
                <a:spcPts val="0"/>
              </a:spcBef>
              <a:spcAft>
                <a:spcPts val="0"/>
              </a:spcAft>
              <a:buNone/>
            </a:pPr>
            <a:fld id="{00000000-1234-1234-1234-123412341234}" type="slidenum">
              <a:rPr lang="es-ES"/>
              <a:t>‹Nº›</a:t>
            </a:fld>
            <a:endParaRPr/>
          </a:p>
        </p:txBody>
      </p:sp>
      <p:sp>
        <p:nvSpPr>
          <p:cNvPr id="12" name="Google Shape;12;p19"/>
          <p:cNvSpPr txBox="1">
            <a:spLocks noGrp="1"/>
          </p:cNvSpPr>
          <p:nvPr>
            <p:ph type="body" idx="1"/>
          </p:nvPr>
        </p:nvSpPr>
        <p:spPr>
          <a:xfrm>
            <a:off x="3868738" y="863600"/>
            <a:ext cx="7315200" cy="5121275"/>
          </a:xfrm>
          <a:prstGeom prst="rect">
            <a:avLst/>
          </a:prstGeom>
          <a:noFill/>
          <a:ln>
            <a:noFill/>
          </a:ln>
        </p:spPr>
        <p:txBody>
          <a:bodyPr spcFirstLastPara="1" wrap="square" lIns="91425" tIns="45700" rIns="91425" bIns="45700" anchor="ctr" anchorCtr="0">
            <a:noAutofit/>
          </a:bodyPr>
          <a:lstStyle>
            <a:lvl1pPr marL="457200" marR="0" lvl="0" indent="-355600" algn="l" rtl="0">
              <a:lnSpc>
                <a:spcPct val="90000"/>
              </a:lnSpc>
              <a:spcBef>
                <a:spcPts val="1200"/>
              </a:spcBef>
              <a:spcAft>
                <a:spcPts val="0"/>
              </a:spcAft>
              <a:buClr>
                <a:schemeClr val="accent1"/>
              </a:buClr>
              <a:buSzPts val="2000"/>
              <a:buFont typeface="Noto Sans Symbols"/>
              <a:buChar char="●"/>
              <a:defRPr sz="2000" b="0" i="0" u="none" strike="noStrike" cap="none">
                <a:solidFill>
                  <a:srgbClr val="595959"/>
                </a:solidFill>
                <a:latin typeface="Corbel"/>
                <a:ea typeface="Corbel"/>
                <a:cs typeface="Corbel"/>
                <a:sym typeface="Corbel"/>
              </a:defRPr>
            </a:lvl1pPr>
            <a:lvl2pPr marL="914400" marR="0" lvl="1" indent="-342900" algn="l" rtl="0">
              <a:lnSpc>
                <a:spcPct val="90000"/>
              </a:lnSpc>
              <a:spcBef>
                <a:spcPts val="250"/>
              </a:spcBef>
              <a:spcAft>
                <a:spcPts val="0"/>
              </a:spcAft>
              <a:buClr>
                <a:schemeClr val="accent1"/>
              </a:buClr>
              <a:buSzPts val="1800"/>
              <a:buFont typeface="Noto Sans Symbols"/>
              <a:buChar char="●"/>
              <a:defRPr sz="1800" b="0" i="0" u="none" strike="noStrike" cap="none">
                <a:solidFill>
                  <a:srgbClr val="595959"/>
                </a:solidFill>
                <a:latin typeface="Corbel"/>
                <a:ea typeface="Corbel"/>
                <a:cs typeface="Corbel"/>
                <a:sym typeface="Corbel"/>
              </a:defRPr>
            </a:lvl2pPr>
            <a:lvl3pPr marL="1371600" marR="0" lvl="2" indent="-330200" algn="l" rtl="0">
              <a:lnSpc>
                <a:spcPct val="90000"/>
              </a:lnSpc>
              <a:spcBef>
                <a:spcPts val="250"/>
              </a:spcBef>
              <a:spcAft>
                <a:spcPts val="0"/>
              </a:spcAft>
              <a:buClr>
                <a:schemeClr val="accent1"/>
              </a:buClr>
              <a:buSzPts val="1600"/>
              <a:buFont typeface="Noto Sans Symbols"/>
              <a:buChar char="●"/>
              <a:defRPr sz="1600" b="0" i="0" u="none" strike="noStrike" cap="none">
                <a:solidFill>
                  <a:srgbClr val="595959"/>
                </a:solidFill>
                <a:latin typeface="Corbel"/>
                <a:ea typeface="Corbel"/>
                <a:cs typeface="Corbel"/>
                <a:sym typeface="Corbel"/>
              </a:defRPr>
            </a:lvl3pPr>
            <a:lvl4pPr marL="1828800" marR="0" lvl="3" indent="-317500"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4pPr>
            <a:lvl5pPr marL="2286000" marR="0" lvl="4" indent="-317500"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5pPr>
            <a:lvl6pPr marL="2743200" marR="0" lvl="5" indent="-317500"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6pPr>
            <a:lvl7pPr marL="3200400" marR="0" lvl="6" indent="-317500"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7pPr>
            <a:lvl8pPr marL="3657600" marR="0" lvl="7" indent="-317500" algn="l" rtl="0">
              <a:lnSpc>
                <a:spcPct val="90000"/>
              </a:lnSpc>
              <a:spcBef>
                <a:spcPts val="250"/>
              </a:spcBef>
              <a:spcAft>
                <a:spcPts val="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8pPr>
            <a:lvl9pPr marL="4114800" marR="0" lvl="8" indent="-317500" algn="l" rtl="0">
              <a:lnSpc>
                <a:spcPct val="90000"/>
              </a:lnSpc>
              <a:spcBef>
                <a:spcPts val="250"/>
              </a:spcBef>
              <a:spcAft>
                <a:spcPts val="250"/>
              </a:spcAft>
              <a:buClr>
                <a:schemeClr val="accent1"/>
              </a:buClr>
              <a:buSzPts val="1400"/>
              <a:buFont typeface="Noto Sans Symbols"/>
              <a:buChar char="●"/>
              <a:defRPr sz="1400" b="0" i="0" u="none" strike="noStrike" cap="none">
                <a:solidFill>
                  <a:srgbClr val="595959"/>
                </a:solidFill>
                <a:latin typeface="Corbel"/>
                <a:ea typeface="Corbel"/>
                <a:cs typeface="Corbel"/>
                <a:sym typeface="Corbel"/>
              </a:defRPr>
            </a:lvl9pPr>
          </a:lstStyle>
          <a:p>
            <a:endParaRPr/>
          </a:p>
        </p:txBody>
      </p:sp>
      <p:sp>
        <p:nvSpPr>
          <p:cNvPr id="13" name="Google Shape;13;p19"/>
          <p:cNvSpPr txBox="1">
            <a:spLocks noGrp="1"/>
          </p:cNvSpPr>
          <p:nvPr>
            <p:ph type="dt" idx="10"/>
          </p:nvPr>
        </p:nvSpPr>
        <p:spPr>
          <a:xfrm>
            <a:off x="261938"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7F7F7F"/>
                </a:solidFill>
                <a:latin typeface="Corbel"/>
                <a:ea typeface="Corbel"/>
                <a:cs typeface="Corbel"/>
                <a:sym typeface="Corbel"/>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pic>
        <p:nvPicPr>
          <p:cNvPr id="14" name="Google Shape;14;p19"/>
          <p:cNvPicPr preferRelativeResize="0"/>
          <p:nvPr/>
        </p:nvPicPr>
        <p:blipFill rotWithShape="1">
          <a:blip r:embed="rId11">
            <a:alphaModFix/>
          </a:blip>
          <a:srcRect l="39835"/>
          <a:stretch/>
        </p:blipFill>
        <p:spPr>
          <a:xfrm>
            <a:off x="8512175" y="6067425"/>
            <a:ext cx="3525838" cy="73183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
          <p:cNvSpPr txBox="1">
            <a:spLocks noGrp="1"/>
          </p:cNvSpPr>
          <p:nvPr>
            <p:ph type="title"/>
          </p:nvPr>
        </p:nvSpPr>
        <p:spPr>
          <a:xfrm>
            <a:off x="1456735" y="2093572"/>
            <a:ext cx="8705909" cy="3254375"/>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None/>
            </a:pPr>
            <a:r>
              <a:rPr lang="es-ES" sz="6000" dirty="0">
                <a:solidFill>
                  <a:srgbClr val="FFFFFF"/>
                </a:solidFill>
              </a:rPr>
              <a:t>TRABAJO EN EQUIPO</a:t>
            </a:r>
            <a:br>
              <a:rPr lang="es-ES" sz="6000" dirty="0">
                <a:solidFill>
                  <a:srgbClr val="FFFFFF"/>
                </a:solidFill>
              </a:rPr>
            </a:br>
            <a:endParaRPr sz="6000" dirty="0">
              <a:solidFill>
                <a:srgbClr val="FFFFFF"/>
              </a:solidFill>
            </a:endParaRPr>
          </a:p>
        </p:txBody>
      </p:sp>
      <p:grpSp>
        <p:nvGrpSpPr>
          <p:cNvPr id="99" name="Google Shape;99;p1"/>
          <p:cNvGrpSpPr/>
          <p:nvPr/>
        </p:nvGrpSpPr>
        <p:grpSpPr>
          <a:xfrm>
            <a:off x="3714190" y="5347947"/>
            <a:ext cx="3885722" cy="1320800"/>
            <a:chOff x="3714190" y="5347947"/>
            <a:chExt cx="3885722" cy="1320800"/>
          </a:xfrm>
        </p:grpSpPr>
        <p:pic>
          <p:nvPicPr>
            <p:cNvPr id="100" name="Google Shape;100;p1"/>
            <p:cNvPicPr preferRelativeResize="0"/>
            <p:nvPr/>
          </p:nvPicPr>
          <p:blipFill rotWithShape="1">
            <a:blip r:embed="rId3">
              <a:alphaModFix/>
            </a:blip>
            <a:srcRect/>
            <a:stretch/>
          </p:blipFill>
          <p:spPr>
            <a:xfrm>
              <a:off x="3714190" y="5894811"/>
              <a:ext cx="2095500" cy="482600"/>
            </a:xfrm>
            <a:prstGeom prst="rect">
              <a:avLst/>
            </a:prstGeom>
            <a:noFill/>
            <a:ln>
              <a:noFill/>
            </a:ln>
          </p:spPr>
        </p:pic>
        <p:pic>
          <p:nvPicPr>
            <p:cNvPr id="101" name="Google Shape;101;p1"/>
            <p:cNvPicPr preferRelativeResize="0"/>
            <p:nvPr/>
          </p:nvPicPr>
          <p:blipFill rotWithShape="1">
            <a:blip r:embed="rId4">
              <a:alphaModFix/>
            </a:blip>
            <a:srcRect/>
            <a:stretch/>
          </p:blipFill>
          <p:spPr>
            <a:xfrm>
              <a:off x="6279112" y="5347947"/>
              <a:ext cx="1320800" cy="1320800"/>
            </a:xfrm>
            <a:prstGeom prst="rect">
              <a:avLst/>
            </a:prstGeom>
            <a:noFill/>
            <a:ln>
              <a:noFill/>
            </a:ln>
          </p:spPr>
        </p:pic>
      </p:grpSp>
      <p:pic>
        <p:nvPicPr>
          <p:cNvPr id="102" name="Google Shape;102;p1"/>
          <p:cNvPicPr preferRelativeResize="0"/>
          <p:nvPr/>
        </p:nvPicPr>
        <p:blipFill rotWithShape="1">
          <a:blip r:embed="rId5">
            <a:alphaModFix/>
          </a:blip>
          <a:srcRect/>
          <a:stretch/>
        </p:blipFill>
        <p:spPr>
          <a:xfrm>
            <a:off x="718828" y="5882111"/>
            <a:ext cx="2476500" cy="495300"/>
          </a:xfrm>
          <a:prstGeom prst="rect">
            <a:avLst/>
          </a:prstGeom>
          <a:noFill/>
          <a:ln>
            <a:noFill/>
          </a:ln>
        </p:spPr>
      </p:pic>
      <p:pic>
        <p:nvPicPr>
          <p:cNvPr id="103" name="Google Shape;103;p1" descr="Logotipo&#10;&#10;El contenido generado por IA puede ser incorrecto."/>
          <p:cNvPicPr preferRelativeResize="0"/>
          <p:nvPr/>
        </p:nvPicPr>
        <p:blipFill rotWithShape="1">
          <a:blip r:embed="rId6">
            <a:alphaModFix/>
          </a:blip>
          <a:srcRect/>
          <a:stretch/>
        </p:blipFill>
        <p:spPr>
          <a:xfrm>
            <a:off x="4419052" y="718271"/>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0"/>
          <p:cNvSpPr txBox="1"/>
          <p:nvPr/>
        </p:nvSpPr>
        <p:spPr>
          <a:xfrm>
            <a:off x="3312295" y="305339"/>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73" name="Google Shape;173;p10"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74" name="Google Shape;174;p10"/>
          <p:cNvSpPr txBox="1"/>
          <p:nvPr/>
        </p:nvSpPr>
        <p:spPr>
          <a:xfrm>
            <a:off x="976288" y="1980152"/>
            <a:ext cx="6172200" cy="1754286"/>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COMUNICACIÓN EFICAZ DEL EQUIPO
• Utilice la escucha activa</a:t>
            </a:r>
            <a:br>
              <a:rPr lang="es-ES" sz="1800" b="1" dirty="0">
                <a:latin typeface="Corbel"/>
                <a:ea typeface="Corbel"/>
                <a:cs typeface="Corbel"/>
                <a:sym typeface="Corbel"/>
              </a:rPr>
            </a:br>
            <a:r>
              <a:rPr lang="es-ES" sz="1800" b="1" dirty="0">
                <a:latin typeface="Corbel"/>
                <a:ea typeface="Corbel"/>
                <a:cs typeface="Corbel"/>
                <a:sym typeface="Corbel"/>
              </a:rPr>
              <a:t>• Aclarar las expectativas</a:t>
            </a:r>
            <a:br>
              <a:rPr lang="es-ES" sz="1800" b="1" dirty="0">
                <a:latin typeface="Corbel"/>
                <a:ea typeface="Corbel"/>
                <a:cs typeface="Corbel"/>
                <a:sym typeface="Corbel"/>
              </a:rPr>
            </a:br>
            <a:r>
              <a:rPr lang="es-ES" sz="1800" b="1" dirty="0">
                <a:latin typeface="Corbel"/>
                <a:ea typeface="Corbel"/>
                <a:cs typeface="Corbel"/>
                <a:sym typeface="Corbel"/>
              </a:rPr>
              <a:t>• Pregunte, no asuma</a:t>
            </a:r>
            <a:br>
              <a:rPr lang="es-ES" sz="1800" b="1" dirty="0">
                <a:latin typeface="Corbel"/>
                <a:ea typeface="Corbel"/>
                <a:cs typeface="Corbel"/>
                <a:sym typeface="Corbel"/>
              </a:rPr>
            </a:br>
            <a:r>
              <a:rPr lang="es-ES" sz="1800" b="1" dirty="0">
                <a:latin typeface="Corbel"/>
                <a:ea typeface="Corbel"/>
                <a:cs typeface="Corbel"/>
                <a:sym typeface="Corbel"/>
              </a:rPr>
              <a:t>• Ofrecer comentarios de manera constructiva</a:t>
            </a:r>
            <a:br>
              <a:rPr lang="es-ES" sz="1800" b="1" dirty="0">
                <a:latin typeface="Corbel"/>
                <a:ea typeface="Corbel"/>
                <a:cs typeface="Corbel"/>
                <a:sym typeface="Corbel"/>
              </a:rPr>
            </a:br>
            <a:r>
              <a:rPr lang="es-ES" sz="1800" b="1" dirty="0">
                <a:latin typeface="Corbel"/>
                <a:ea typeface="Corbel"/>
                <a:cs typeface="Corbel"/>
                <a:sym typeface="Corbel"/>
              </a:rPr>
              <a:t>• Adapta tu estilo a diferentes miembros</a:t>
            </a:r>
            <a:endParaRPr sz="1800" b="0" i="0" u="none" strike="noStrike" dirty="0">
              <a:solidFill>
                <a:srgbClr val="000000"/>
              </a:solidFill>
              <a:latin typeface="Corbel"/>
              <a:ea typeface="Corbel"/>
              <a:cs typeface="Corbel"/>
              <a:sym typeface="Corbel"/>
            </a:endParaRPr>
          </a:p>
        </p:txBody>
      </p:sp>
      <p:pic>
        <p:nvPicPr>
          <p:cNvPr id="175" name="Google Shape;175;p10"/>
          <p:cNvPicPr preferRelativeResize="0"/>
          <p:nvPr/>
        </p:nvPicPr>
        <p:blipFill rotWithShape="1">
          <a:blip r:embed="rId4">
            <a:alphaModFix/>
          </a:blip>
          <a:srcRect/>
          <a:stretch/>
        </p:blipFill>
        <p:spPr>
          <a:xfrm>
            <a:off x="6575609" y="1797050"/>
            <a:ext cx="4699000" cy="3263900"/>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1"/>
          <p:cNvSpPr txBox="1"/>
          <p:nvPr/>
        </p:nvSpPr>
        <p:spPr>
          <a:xfrm>
            <a:off x="3514865" y="274271"/>
            <a:ext cx="7672388"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81" name="Google Shape;181;p11"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82" name="Google Shape;182;p11"/>
          <p:cNvSpPr txBox="1"/>
          <p:nvPr/>
        </p:nvSpPr>
        <p:spPr>
          <a:xfrm>
            <a:off x="698267" y="1949084"/>
            <a:ext cx="6172200" cy="203128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GESTIÓN DE CONFLICTOS EN EQUIPOS
El conflicto es natural en los equipos.</a:t>
            </a:r>
            <a:br>
              <a:rPr lang="es-ES" sz="1800" b="1" dirty="0">
                <a:latin typeface="Corbel"/>
                <a:ea typeface="Corbel"/>
                <a:cs typeface="Corbel"/>
                <a:sym typeface="Corbel"/>
              </a:rPr>
            </a:br>
            <a:r>
              <a:rPr lang="es-ES" sz="1800" b="1" dirty="0">
                <a:latin typeface="Corbel"/>
                <a:ea typeface="Corbel"/>
                <a:cs typeface="Corbel"/>
                <a:sym typeface="Corbel"/>
              </a:rPr>
              <a:t>Lo que importa es cómo se maneja:</a:t>
            </a:r>
            <a:br>
              <a:rPr lang="es-ES" sz="1800" b="1" dirty="0">
                <a:latin typeface="Corbel"/>
                <a:ea typeface="Corbel"/>
                <a:cs typeface="Corbel"/>
                <a:sym typeface="Corbel"/>
              </a:rPr>
            </a:br>
            <a:r>
              <a:rPr lang="es-ES" sz="1800" b="1" dirty="0">
                <a:latin typeface="Corbel"/>
                <a:ea typeface="Corbel"/>
                <a:cs typeface="Corbel"/>
                <a:sym typeface="Corbel"/>
              </a:rPr>
              <a:t>→ Escucha sin interrumpir</a:t>
            </a:r>
            <a:br>
              <a:rPr lang="es-ES" sz="1800" b="1" dirty="0">
                <a:latin typeface="Corbel"/>
                <a:ea typeface="Corbel"/>
                <a:cs typeface="Corbel"/>
                <a:sym typeface="Corbel"/>
              </a:rPr>
            </a:br>
            <a:r>
              <a:rPr lang="es-ES" sz="1800" b="1" dirty="0">
                <a:latin typeface="Corbel"/>
                <a:ea typeface="Corbel"/>
                <a:cs typeface="Corbel"/>
                <a:sym typeface="Corbel"/>
              </a:rPr>
              <a:t>→ Centrarse en los intereses, no en los egos</a:t>
            </a:r>
            <a:br>
              <a:rPr lang="es-ES" sz="1800" b="1" dirty="0">
                <a:latin typeface="Corbel"/>
                <a:ea typeface="Corbel"/>
                <a:cs typeface="Corbel"/>
                <a:sym typeface="Corbel"/>
              </a:rPr>
            </a:br>
            <a:r>
              <a:rPr lang="es-ES" sz="1800" b="1" dirty="0">
                <a:latin typeface="Corbel"/>
                <a:ea typeface="Corbel"/>
                <a:cs typeface="Corbel"/>
                <a:sym typeface="Corbel"/>
              </a:rPr>
              <a:t>→ Buscar soluciones mutuas</a:t>
            </a:r>
            <a:br>
              <a:rPr lang="es-ES" sz="1800" b="1" dirty="0">
                <a:latin typeface="Corbel"/>
                <a:ea typeface="Corbel"/>
                <a:cs typeface="Corbel"/>
                <a:sym typeface="Corbel"/>
              </a:rPr>
            </a:br>
            <a:r>
              <a:rPr lang="es-ES" sz="1800" b="1" dirty="0">
                <a:latin typeface="Corbel"/>
                <a:ea typeface="Corbel"/>
                <a:cs typeface="Corbel"/>
                <a:sym typeface="Corbel"/>
              </a:rPr>
              <a:t>→ Seguimiento para restaurar la conexión</a:t>
            </a:r>
            <a:endParaRPr sz="1800" b="0" i="0" u="none" strike="noStrike" dirty="0">
              <a:solidFill>
                <a:srgbClr val="000000"/>
              </a:solidFill>
              <a:latin typeface="Corbel"/>
              <a:ea typeface="Corbel"/>
              <a:cs typeface="Corbel"/>
              <a:sym typeface="Corbel"/>
            </a:endParaRPr>
          </a:p>
        </p:txBody>
      </p:sp>
      <p:pic>
        <p:nvPicPr>
          <p:cNvPr id="183" name="Google Shape;183;p11" descr="Reunión de colegas. Lluvia de ideas en equipo. Entrenamiento corporativo"/>
          <p:cNvPicPr preferRelativeResize="0"/>
          <p:nvPr/>
        </p:nvPicPr>
        <p:blipFill rotWithShape="1">
          <a:blip r:embed="rId4">
            <a:alphaModFix/>
          </a:blip>
          <a:srcRect/>
          <a:stretch/>
        </p:blipFill>
        <p:spPr>
          <a:xfrm>
            <a:off x="5296983" y="1503430"/>
            <a:ext cx="6196750" cy="4127867"/>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2"/>
          <p:cNvSpPr txBox="1"/>
          <p:nvPr/>
        </p:nvSpPr>
        <p:spPr>
          <a:xfrm>
            <a:off x="3456758" y="374650"/>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a:solidFill>
                  <a:srgbClr val="FFFFFF"/>
                </a:solidFill>
                <a:latin typeface="Corbel"/>
                <a:ea typeface="Corbel"/>
                <a:cs typeface="Corbel"/>
                <a:sym typeface="Corbel"/>
              </a:rPr>
              <a:t>SKILL – TEAMWORK</a:t>
            </a:r>
            <a:br>
              <a:rPr lang="es-ES" sz="4267">
                <a:solidFill>
                  <a:srgbClr val="FFFFFF"/>
                </a:solidFill>
                <a:latin typeface="Corbel"/>
                <a:ea typeface="Corbel"/>
                <a:cs typeface="Corbel"/>
                <a:sym typeface="Corbel"/>
              </a:rPr>
            </a:br>
            <a:endParaRPr sz="4267">
              <a:solidFill>
                <a:srgbClr val="FFFFFF"/>
              </a:solidFill>
              <a:latin typeface="Corbel"/>
              <a:ea typeface="Corbel"/>
              <a:cs typeface="Corbel"/>
              <a:sym typeface="Corbel"/>
            </a:endParaRPr>
          </a:p>
        </p:txBody>
      </p:sp>
      <p:pic>
        <p:nvPicPr>
          <p:cNvPr id="189" name="Google Shape;189;p12"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90" name="Google Shape;190;p12"/>
          <p:cNvSpPr txBox="1"/>
          <p:nvPr/>
        </p:nvSpPr>
        <p:spPr>
          <a:xfrm>
            <a:off x="860002" y="2049463"/>
            <a:ext cx="6172200" cy="20313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800"/>
              <a:buFont typeface="Corbel"/>
              <a:buNone/>
            </a:pPr>
            <a:r>
              <a:rPr lang="es-ES" sz="1800" b="1" i="0" u="none" strike="noStrike">
                <a:solidFill>
                  <a:srgbClr val="000000"/>
                </a:solidFill>
                <a:latin typeface="Corbel"/>
                <a:ea typeface="Corbel"/>
                <a:cs typeface="Corbel"/>
                <a:sym typeface="Corbel"/>
              </a:rPr>
              <a:t>DIVERSITY AND TEAM DYNAMICS</a:t>
            </a:r>
            <a:endParaRPr/>
          </a:p>
          <a:p>
            <a:pPr marL="0" marR="0" lvl="0" indent="0" algn="l" rtl="0">
              <a:spcBef>
                <a:spcPts val="0"/>
              </a:spcBef>
              <a:spcAft>
                <a:spcPts val="0"/>
              </a:spcAft>
              <a:buClr>
                <a:schemeClr val="dk1"/>
              </a:buClr>
              <a:buSzPts val="1800"/>
              <a:buFont typeface="Corbel"/>
              <a:buNone/>
            </a:pPr>
            <a:endParaRPr sz="1800" b="1" i="0" u="none" strike="noStrike">
              <a:solidFill>
                <a:srgbClr val="000000"/>
              </a:solidFill>
              <a:latin typeface="Corbel"/>
              <a:ea typeface="Corbel"/>
              <a:cs typeface="Corbel"/>
              <a:sym typeface="Corbel"/>
            </a:endParaRPr>
          </a:p>
          <a:p>
            <a:pPr marL="0" marR="0" lvl="0" indent="0" algn="l" rtl="0">
              <a:spcBef>
                <a:spcPts val="0"/>
              </a:spcBef>
              <a:spcAft>
                <a:spcPts val="0"/>
              </a:spcAft>
              <a:buNone/>
            </a:pPr>
            <a:r>
              <a:rPr lang="es-ES" sz="1800" b="0" i="0" u="none" strike="noStrike">
                <a:solidFill>
                  <a:srgbClr val="000000"/>
                </a:solidFill>
                <a:latin typeface="Corbel"/>
                <a:ea typeface="Corbel"/>
                <a:cs typeface="Corbel"/>
                <a:sym typeface="Corbel"/>
              </a:rPr>
              <a:t>Diverse teams perform better — when:</a:t>
            </a:r>
            <a:br>
              <a:rPr lang="es-ES" sz="1800" b="0" i="0" u="none" strike="noStrike">
                <a:solidFill>
                  <a:srgbClr val="000000"/>
                </a:solidFill>
                <a:latin typeface="Corbel"/>
                <a:ea typeface="Corbel"/>
                <a:cs typeface="Corbel"/>
                <a:sym typeface="Corbel"/>
              </a:rPr>
            </a:br>
            <a:r>
              <a:rPr lang="es-ES" sz="1800" b="0" i="0" u="none" strike="noStrike">
                <a:solidFill>
                  <a:srgbClr val="000000"/>
                </a:solidFill>
                <a:latin typeface="Corbel"/>
                <a:ea typeface="Corbel"/>
                <a:cs typeface="Corbel"/>
                <a:sym typeface="Corbel"/>
              </a:rPr>
              <a:t>• Differences are respected</a:t>
            </a:r>
            <a:br>
              <a:rPr lang="es-ES" sz="1800" b="0" i="0" u="none" strike="noStrike">
                <a:solidFill>
                  <a:srgbClr val="000000"/>
                </a:solidFill>
                <a:latin typeface="Corbel"/>
                <a:ea typeface="Corbel"/>
                <a:cs typeface="Corbel"/>
                <a:sym typeface="Corbel"/>
              </a:rPr>
            </a:br>
            <a:r>
              <a:rPr lang="es-ES" sz="1800" b="0" i="0" u="none" strike="noStrike">
                <a:solidFill>
                  <a:srgbClr val="000000"/>
                </a:solidFill>
                <a:latin typeface="Corbel"/>
                <a:ea typeface="Corbel"/>
                <a:cs typeface="Corbel"/>
                <a:sym typeface="Corbel"/>
              </a:rPr>
              <a:t>• Inclusion is intentional</a:t>
            </a:r>
            <a:br>
              <a:rPr lang="es-ES" sz="1800" b="0" i="0" u="none" strike="noStrike">
                <a:solidFill>
                  <a:srgbClr val="000000"/>
                </a:solidFill>
                <a:latin typeface="Corbel"/>
                <a:ea typeface="Corbel"/>
                <a:cs typeface="Corbel"/>
                <a:sym typeface="Corbel"/>
              </a:rPr>
            </a:br>
            <a:r>
              <a:rPr lang="es-ES" sz="1800" b="0" i="0" u="none" strike="noStrike">
                <a:solidFill>
                  <a:srgbClr val="000000"/>
                </a:solidFill>
                <a:latin typeface="Corbel"/>
                <a:ea typeface="Corbel"/>
                <a:cs typeface="Corbel"/>
                <a:sym typeface="Corbel"/>
              </a:rPr>
              <a:t>• All voices are heard</a:t>
            </a:r>
            <a:br>
              <a:rPr lang="es-ES" sz="1800" b="0" i="0" u="none" strike="noStrike">
                <a:solidFill>
                  <a:srgbClr val="000000"/>
                </a:solidFill>
                <a:latin typeface="Corbel"/>
                <a:ea typeface="Corbel"/>
                <a:cs typeface="Corbel"/>
                <a:sym typeface="Corbel"/>
              </a:rPr>
            </a:br>
            <a:r>
              <a:rPr lang="es-ES" sz="1800" b="0" i="0" u="none" strike="noStrike">
                <a:solidFill>
                  <a:srgbClr val="000000"/>
                </a:solidFill>
                <a:latin typeface="Corbel"/>
                <a:ea typeface="Corbel"/>
                <a:cs typeface="Corbel"/>
                <a:sym typeface="Corbel"/>
              </a:rPr>
              <a:t>• Biases are actively managed</a:t>
            </a:r>
            <a:endParaRPr sz="1800" b="0" i="0" u="none" strike="noStrike">
              <a:solidFill>
                <a:srgbClr val="000000"/>
              </a:solidFill>
              <a:latin typeface="Corbel"/>
              <a:ea typeface="Corbel"/>
              <a:cs typeface="Corbel"/>
              <a:sym typeface="Corbel"/>
            </a:endParaRPr>
          </a:p>
        </p:txBody>
      </p:sp>
      <p:pic>
        <p:nvPicPr>
          <p:cNvPr id="191" name="Google Shape;191;p12" descr="Retrato corporativo de oficinistas y empleados"/>
          <p:cNvPicPr preferRelativeResize="0"/>
          <p:nvPr/>
        </p:nvPicPr>
        <p:blipFill rotWithShape="1">
          <a:blip r:embed="rId4">
            <a:alphaModFix/>
          </a:blip>
          <a:srcRect/>
          <a:stretch/>
        </p:blipFill>
        <p:spPr>
          <a:xfrm>
            <a:off x="5693218" y="1662889"/>
            <a:ext cx="6051039" cy="4021138"/>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3"/>
          <p:cNvSpPr txBox="1"/>
          <p:nvPr/>
        </p:nvSpPr>
        <p:spPr>
          <a:xfrm>
            <a:off x="3558044" y="207713"/>
            <a:ext cx="7672388"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97" name="Google Shape;197;p13"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98" name="Google Shape;198;p13"/>
          <p:cNvSpPr txBox="1"/>
          <p:nvPr/>
        </p:nvSpPr>
        <p:spPr>
          <a:xfrm>
            <a:off x="961568" y="1882526"/>
            <a:ext cx="4476706" cy="203128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RESPONSABILIDAD DEL EQUIPO
Equipos de alto rendimiento:</a:t>
            </a:r>
            <a:br>
              <a:rPr lang="es-ES" sz="1800" b="1" dirty="0">
                <a:latin typeface="Corbel"/>
                <a:ea typeface="Corbel"/>
                <a:cs typeface="Corbel"/>
                <a:sym typeface="Corbel"/>
              </a:rPr>
            </a:br>
            <a:r>
              <a:rPr lang="es-ES" sz="1800" b="1" dirty="0">
                <a:latin typeface="Corbel"/>
                <a:ea typeface="Corbel"/>
                <a:cs typeface="Corbel"/>
                <a:sym typeface="Corbel"/>
              </a:rPr>
              <a:t>• Establecer responsabilidades claras</a:t>
            </a:r>
            <a:br>
              <a:rPr lang="es-ES" sz="1800" b="1" dirty="0">
                <a:latin typeface="Corbel"/>
                <a:ea typeface="Corbel"/>
                <a:cs typeface="Corbel"/>
                <a:sym typeface="Corbel"/>
              </a:rPr>
            </a:br>
            <a:r>
              <a:rPr lang="es-ES" sz="1800" b="1" dirty="0">
                <a:latin typeface="Corbel"/>
                <a:ea typeface="Corbel"/>
                <a:cs typeface="Corbel"/>
                <a:sym typeface="Corbel"/>
              </a:rPr>
              <a:t>• Cumplir con los compromisos</a:t>
            </a:r>
            <a:br>
              <a:rPr lang="es-ES" sz="1800" b="1" dirty="0">
                <a:latin typeface="Corbel"/>
                <a:ea typeface="Corbel"/>
                <a:cs typeface="Corbel"/>
                <a:sym typeface="Corbel"/>
              </a:rPr>
            </a:br>
            <a:r>
              <a:rPr lang="es-ES" sz="1800" b="1" dirty="0">
                <a:latin typeface="Corbel"/>
                <a:ea typeface="Corbel"/>
                <a:cs typeface="Corbel"/>
                <a:sym typeface="Corbel"/>
              </a:rPr>
              <a:t>• Abordar los problemas abiertamente</a:t>
            </a:r>
            <a:br>
              <a:rPr lang="es-ES" sz="1800" b="1" dirty="0">
                <a:latin typeface="Corbel"/>
                <a:ea typeface="Corbel"/>
                <a:cs typeface="Corbel"/>
                <a:sym typeface="Corbel"/>
              </a:rPr>
            </a:br>
            <a:r>
              <a:rPr lang="es-ES" sz="1800" b="1" dirty="0">
                <a:latin typeface="Corbel"/>
                <a:ea typeface="Corbel"/>
                <a:cs typeface="Corbel"/>
                <a:sym typeface="Corbel"/>
              </a:rPr>
              <a:t>• Apoyarse mutuamente durante los contratiempos</a:t>
            </a:r>
            <a:endParaRPr sz="1800" b="0" i="0" u="none" strike="noStrike" dirty="0">
              <a:solidFill>
                <a:srgbClr val="000000"/>
              </a:solidFill>
              <a:latin typeface="Corbel"/>
              <a:ea typeface="Corbel"/>
              <a:cs typeface="Corbel"/>
              <a:sym typeface="Corbel"/>
            </a:endParaRPr>
          </a:p>
        </p:txBody>
      </p:sp>
      <p:pic>
        <p:nvPicPr>
          <p:cNvPr id="199" name="Google Shape;199;p13" descr="Gente de negocios reunida discutiendo discusión"/>
          <p:cNvPicPr preferRelativeResize="0"/>
          <p:nvPr/>
        </p:nvPicPr>
        <p:blipFill rotWithShape="1">
          <a:blip r:embed="rId4">
            <a:alphaModFix/>
          </a:blip>
          <a:srcRect/>
          <a:stretch/>
        </p:blipFill>
        <p:spPr>
          <a:xfrm>
            <a:off x="5310547" y="1882526"/>
            <a:ext cx="6161336" cy="3001929"/>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4"/>
          <p:cNvSpPr txBox="1"/>
          <p:nvPr/>
        </p:nvSpPr>
        <p:spPr>
          <a:xfrm>
            <a:off x="3401194" y="178545"/>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205" name="Google Shape;205;p14"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206" name="Google Shape;206;p14"/>
          <p:cNvSpPr txBox="1"/>
          <p:nvPr/>
        </p:nvSpPr>
        <p:spPr>
          <a:xfrm>
            <a:off x="698267" y="1853358"/>
            <a:ext cx="6172200" cy="203132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TRABAJO EN EQUIPO E INTELIGENCIA EMOCIONAL
Ayuda a los equipos a:</a:t>
            </a:r>
            <a:br>
              <a:rPr lang="es-ES" sz="1800" b="1" dirty="0">
                <a:latin typeface="Corbel"/>
                <a:ea typeface="Corbel"/>
                <a:cs typeface="Corbel"/>
                <a:sym typeface="Corbel"/>
              </a:rPr>
            </a:br>
            <a:r>
              <a:rPr lang="es-ES" sz="1800" b="1" dirty="0">
                <a:latin typeface="Corbel"/>
                <a:ea typeface="Corbel"/>
                <a:cs typeface="Corbel"/>
                <a:sym typeface="Corbel"/>
              </a:rPr>
              <a:t>• Manejar el estrés y los conflictos</a:t>
            </a:r>
            <a:br>
              <a:rPr lang="es-ES" sz="1800" b="1" dirty="0">
                <a:latin typeface="Corbel"/>
                <a:ea typeface="Corbel"/>
                <a:cs typeface="Corbel"/>
                <a:sym typeface="Corbel"/>
              </a:rPr>
            </a:br>
            <a:r>
              <a:rPr lang="es-ES" sz="1800" b="1" dirty="0">
                <a:latin typeface="Corbel"/>
                <a:ea typeface="Corbel"/>
                <a:cs typeface="Corbel"/>
                <a:sym typeface="Corbel"/>
              </a:rPr>
              <a:t>• Responder a las emociones de manera constructiva</a:t>
            </a:r>
            <a:br>
              <a:rPr lang="es-ES" sz="1800" b="1" dirty="0">
                <a:latin typeface="Corbel"/>
                <a:ea typeface="Corbel"/>
                <a:cs typeface="Corbel"/>
                <a:sym typeface="Corbel"/>
              </a:rPr>
            </a:br>
            <a:r>
              <a:rPr lang="es-ES" sz="1800" b="1" dirty="0">
                <a:latin typeface="Corbel"/>
                <a:ea typeface="Corbel"/>
                <a:cs typeface="Corbel"/>
                <a:sym typeface="Corbel"/>
              </a:rPr>
              <a:t>• Empatizar con los compañeros de equipo</a:t>
            </a:r>
            <a:br>
              <a:rPr lang="es-ES" sz="1800" b="1" dirty="0">
                <a:latin typeface="Corbel"/>
                <a:ea typeface="Corbel"/>
                <a:cs typeface="Corbel"/>
                <a:sym typeface="Corbel"/>
              </a:rPr>
            </a:br>
            <a:r>
              <a:rPr lang="es-ES" sz="1800" b="1" dirty="0">
                <a:latin typeface="Corbel"/>
                <a:ea typeface="Corbel"/>
                <a:cs typeface="Corbel"/>
                <a:sym typeface="Corbel"/>
              </a:rPr>
              <a:t>• Equilibrar las necesidades individuales con los objetivos del grupo</a:t>
            </a:r>
            <a:endParaRPr sz="1800" b="0" i="0" u="none" strike="noStrike" dirty="0">
              <a:solidFill>
                <a:srgbClr val="000000"/>
              </a:solidFill>
              <a:latin typeface="Corbel"/>
              <a:ea typeface="Corbel"/>
              <a:cs typeface="Corbel"/>
              <a:sym typeface="Corbel"/>
            </a:endParaRPr>
          </a:p>
        </p:txBody>
      </p:sp>
      <p:pic>
        <p:nvPicPr>
          <p:cNvPr id="207" name="Google Shape;207;p14" descr="Personas que se comunican a través de las redes sociales."/>
          <p:cNvPicPr preferRelativeResize="0"/>
          <p:nvPr/>
        </p:nvPicPr>
        <p:blipFill rotWithShape="1">
          <a:blip r:embed="rId4">
            <a:alphaModFix/>
          </a:blip>
          <a:srcRect/>
          <a:stretch/>
        </p:blipFill>
        <p:spPr>
          <a:xfrm>
            <a:off x="6083390" y="1721660"/>
            <a:ext cx="5777268" cy="3414679"/>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5"/>
          <p:cNvSpPr txBox="1"/>
          <p:nvPr/>
        </p:nvSpPr>
        <p:spPr>
          <a:xfrm>
            <a:off x="3390106" y="361156"/>
            <a:ext cx="7672388"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213" name="Google Shape;213;p15"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214" name="Google Shape;214;p15"/>
          <p:cNvSpPr txBox="1"/>
          <p:nvPr/>
        </p:nvSpPr>
        <p:spPr>
          <a:xfrm>
            <a:off x="698267" y="1861190"/>
            <a:ext cx="6172200" cy="1477287"/>
          </a:xfrm>
          <a:prstGeom prst="rect">
            <a:avLst/>
          </a:prstGeom>
          <a:noFill/>
          <a:ln>
            <a:noFill/>
          </a:ln>
        </p:spPr>
        <p:txBody>
          <a:bodyPr spcFirstLastPara="1" wrap="square" lIns="91425" tIns="45700" rIns="91425" bIns="45700" anchor="t" anchorCtr="0">
            <a:spAutoFit/>
          </a:bodyPr>
          <a:lstStyle/>
          <a:p>
            <a:pPr lvl="0">
              <a:buSzPts val="1800"/>
            </a:pPr>
            <a:r>
              <a:rPr lang="es-ES" sz="1800" b="1">
                <a:latin typeface="Corbel"/>
                <a:ea typeface="Corbel"/>
                <a:cs typeface="Corbel"/>
                <a:sym typeface="Corbel"/>
              </a:rPr>
              <a:t>CELEBRANDO JUNTOS
No solo trabajes, celebra.
Reconocer el progreso, los hitos y las contribuciones individuales.
El aprecio fortalece la motivación y la pertenencia.</a:t>
            </a:r>
            <a:endParaRPr/>
          </a:p>
        </p:txBody>
      </p:sp>
      <p:pic>
        <p:nvPicPr>
          <p:cNvPr id="215" name="Google Shape;215;p15" descr="Ilustración del concepto de colaboración"/>
          <p:cNvPicPr preferRelativeResize="0"/>
          <p:nvPr/>
        </p:nvPicPr>
        <p:blipFill rotWithShape="1">
          <a:blip r:embed="rId4">
            <a:alphaModFix/>
          </a:blip>
          <a:srcRect/>
          <a:stretch/>
        </p:blipFill>
        <p:spPr>
          <a:xfrm>
            <a:off x="5933322" y="1861190"/>
            <a:ext cx="6066318" cy="4040982"/>
          </a:xfrm>
          <a:prstGeom prst="rect">
            <a:avLst/>
          </a:prstGeom>
          <a:noFill/>
          <a:ln>
            <a:noFill/>
          </a:ln>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6"/>
          <p:cNvSpPr txBox="1"/>
          <p:nvPr/>
        </p:nvSpPr>
        <p:spPr>
          <a:xfrm>
            <a:off x="3390106" y="361156"/>
            <a:ext cx="7672388"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221" name="Google Shape;221;p16"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222" name="Google Shape;222;p16"/>
          <p:cNvSpPr txBox="1"/>
          <p:nvPr/>
        </p:nvSpPr>
        <p:spPr>
          <a:xfrm>
            <a:off x="2416428" y="2755816"/>
            <a:ext cx="7672388" cy="1754326"/>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CONCLUSIÓN
El trabajo en equipo no se trata de ser perfecto, se trata de estar conectado.
</a:t>
            </a:r>
            <a:br>
              <a:rPr lang="es-ES" sz="1800" b="1" dirty="0">
                <a:latin typeface="Corbel"/>
                <a:ea typeface="Corbel"/>
                <a:cs typeface="Corbel"/>
                <a:sym typeface="Corbel"/>
              </a:rPr>
            </a:br>
            <a:r>
              <a:rPr lang="es-ES" sz="1800" b="1" dirty="0">
                <a:latin typeface="Corbel"/>
                <a:ea typeface="Corbel"/>
                <a:cs typeface="Corbel"/>
                <a:sym typeface="Corbel"/>
              </a:rPr>
              <a:t>Los mejores equipos son humanos: se escuchan, se adaptan y se apoyan mutuamente.
"Solos podemos hacer tan poco; juntos podemos hacer </a:t>
            </a:r>
            <a:r>
              <a:rPr lang="es-ES" sz="1800" b="1" dirty="0" err="1">
                <a:latin typeface="Corbel"/>
                <a:ea typeface="Corbel"/>
                <a:cs typeface="Corbel"/>
                <a:sym typeface="Corbel"/>
              </a:rPr>
              <a:t>mucho".</a:t>
            </a:r>
            <a:r>
              <a:rPr lang="es-ES" sz="1800" dirty="0" err="1">
                <a:solidFill>
                  <a:schemeClr val="dk1"/>
                </a:solidFill>
                <a:latin typeface="Corbel"/>
                <a:ea typeface="Corbel"/>
                <a:cs typeface="Corbel"/>
                <a:sym typeface="Corbel"/>
              </a:rPr>
              <a:t>Helen</a:t>
            </a:r>
            <a:r>
              <a:rPr lang="es-ES" sz="1800" dirty="0">
                <a:solidFill>
                  <a:schemeClr val="dk1"/>
                </a:solidFill>
                <a:latin typeface="Corbel"/>
                <a:ea typeface="Corbel"/>
                <a:cs typeface="Corbel"/>
                <a:sym typeface="Corbel"/>
              </a:rPr>
              <a:t> Keller</a:t>
            </a:r>
            <a:endParaRPr dirty="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7"/>
          <p:cNvSpPr txBox="1">
            <a:spLocks noGrp="1"/>
          </p:cNvSpPr>
          <p:nvPr>
            <p:ph type="body" idx="1"/>
          </p:nvPr>
        </p:nvSpPr>
        <p:spPr>
          <a:xfrm>
            <a:off x="261938" y="1749425"/>
            <a:ext cx="11385550" cy="808038"/>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2667"/>
              <a:buFont typeface="Noto Sans Symbols"/>
              <a:buNone/>
            </a:pPr>
            <a:r>
              <a:rPr lang="es-ES" sz="2667" dirty="0">
                <a:solidFill>
                  <a:srgbClr val="000000"/>
                </a:solidFill>
              </a:rPr>
              <a:t>Referencias</a:t>
            </a:r>
            <a:endParaRPr dirty="0"/>
          </a:p>
        </p:txBody>
      </p:sp>
      <p:pic>
        <p:nvPicPr>
          <p:cNvPr id="228" name="Google Shape;228;p17"/>
          <p:cNvPicPr preferRelativeResize="0"/>
          <p:nvPr/>
        </p:nvPicPr>
        <p:blipFill rotWithShape="1">
          <a:blip r:embed="rId3">
            <a:alphaModFix/>
          </a:blip>
          <a:srcRect/>
          <a:stretch/>
        </p:blipFill>
        <p:spPr>
          <a:xfrm>
            <a:off x="8831263" y="1222375"/>
            <a:ext cx="3360737" cy="2519363"/>
          </a:xfrm>
          <a:prstGeom prst="rect">
            <a:avLst/>
          </a:prstGeom>
          <a:noFill/>
          <a:ln>
            <a:noFill/>
          </a:ln>
        </p:spPr>
      </p:pic>
      <p:sp>
        <p:nvSpPr>
          <p:cNvPr id="229" name="Google Shape;229;p17"/>
          <p:cNvSpPr txBox="1"/>
          <p:nvPr/>
        </p:nvSpPr>
        <p:spPr>
          <a:xfrm>
            <a:off x="3360738" y="175419"/>
            <a:ext cx="7670800"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230" name="Google Shape;230;p17" descr="Logotipo&#10;&#10;El contenido generado por IA puede ser incorrecto."/>
          <p:cNvPicPr preferRelativeResize="0"/>
          <p:nvPr/>
        </p:nvPicPr>
        <p:blipFill rotWithShape="1">
          <a:blip r:embed="rId4">
            <a:alphaModFix/>
          </a:blip>
          <a:srcRect/>
          <a:stretch/>
        </p:blipFill>
        <p:spPr>
          <a:xfrm>
            <a:off x="-139139" y="-171383"/>
            <a:ext cx="1674813" cy="1674813"/>
          </a:xfrm>
          <a:prstGeom prst="rect">
            <a:avLst/>
          </a:prstGeom>
          <a:noFill/>
          <a:ln>
            <a:noFill/>
          </a:ln>
        </p:spPr>
      </p:pic>
      <p:sp>
        <p:nvSpPr>
          <p:cNvPr id="231" name="Google Shape;231;p17"/>
          <p:cNvSpPr txBox="1"/>
          <p:nvPr/>
        </p:nvSpPr>
        <p:spPr>
          <a:xfrm>
            <a:off x="1281363" y="3392805"/>
            <a:ext cx="7549899" cy="1477328"/>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Lencioni, P. (2002). </a:t>
            </a:r>
            <a:r>
              <a:rPr lang="es-ES" sz="1800" i="1">
                <a:solidFill>
                  <a:schemeClr val="dk1"/>
                </a:solidFill>
                <a:latin typeface="Corbel"/>
                <a:ea typeface="Corbel"/>
                <a:cs typeface="Corbel"/>
                <a:sym typeface="Corbel"/>
              </a:rPr>
              <a:t>The Five Dysfunctions of a Team.</a:t>
            </a:r>
            <a:endParaRPr sz="1800">
              <a:solidFill>
                <a:schemeClr val="dk1"/>
              </a:solidFill>
              <a:latin typeface="Corbel"/>
              <a:ea typeface="Corbel"/>
              <a:cs typeface="Corbel"/>
              <a:sym typeface="Corbel"/>
            </a:endParaRPr>
          </a:p>
          <a:p>
            <a:pPr marL="285750" marR="0" lvl="0" indent="-285750" algn="l" rtl="0">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Goleman, D. (1998). </a:t>
            </a:r>
            <a:r>
              <a:rPr lang="es-ES" sz="1800" i="1">
                <a:solidFill>
                  <a:schemeClr val="dk1"/>
                </a:solidFill>
                <a:latin typeface="Corbel"/>
                <a:ea typeface="Corbel"/>
                <a:cs typeface="Corbel"/>
                <a:sym typeface="Corbel"/>
              </a:rPr>
              <a:t>Working with Emotional Intelligence.</a:t>
            </a:r>
            <a:endParaRPr sz="1800">
              <a:solidFill>
                <a:schemeClr val="dk1"/>
              </a:solidFill>
              <a:latin typeface="Corbel"/>
              <a:ea typeface="Corbel"/>
              <a:cs typeface="Corbel"/>
              <a:sym typeface="Corbel"/>
            </a:endParaRPr>
          </a:p>
          <a:p>
            <a:pPr marL="285750" marR="0" lvl="0" indent="-285750" algn="l" rtl="0">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Katzenbach, J.R. &amp; Smith, D.K. (1993). </a:t>
            </a:r>
            <a:r>
              <a:rPr lang="es-ES" sz="1800" i="1">
                <a:solidFill>
                  <a:schemeClr val="dk1"/>
                </a:solidFill>
                <a:latin typeface="Corbel"/>
                <a:ea typeface="Corbel"/>
                <a:cs typeface="Corbel"/>
                <a:sym typeface="Corbel"/>
              </a:rPr>
              <a:t>The Wisdom of Teams.</a:t>
            </a:r>
            <a:endParaRPr sz="1800">
              <a:solidFill>
                <a:schemeClr val="dk1"/>
              </a:solidFill>
              <a:latin typeface="Corbel"/>
              <a:ea typeface="Corbel"/>
              <a:cs typeface="Corbel"/>
              <a:sym typeface="Corbel"/>
            </a:endParaRPr>
          </a:p>
          <a:p>
            <a:pPr marL="285750" marR="0" lvl="0" indent="-285750" algn="l" rtl="0">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Teambuilding.com – Resources</a:t>
            </a:r>
            <a:endParaRPr sz="1800">
              <a:solidFill>
                <a:schemeClr val="dk1"/>
              </a:solidFill>
              <a:latin typeface="Corbel"/>
              <a:ea typeface="Corbel"/>
              <a:cs typeface="Corbel"/>
              <a:sym typeface="Corbel"/>
            </a:endParaRPr>
          </a:p>
          <a:p>
            <a:pPr marL="285750" marR="0" lvl="0" indent="-285750" algn="l" rtl="0">
              <a:spcBef>
                <a:spcPts val="0"/>
              </a:spcBef>
              <a:spcAft>
                <a:spcPts val="0"/>
              </a:spcAft>
              <a:buClr>
                <a:schemeClr val="dk1"/>
              </a:buClr>
              <a:buSzPts val="1800"/>
              <a:buFont typeface="Arial"/>
              <a:buChar char="•"/>
            </a:pPr>
            <a:r>
              <a:rPr lang="es-ES" sz="1800">
                <a:solidFill>
                  <a:schemeClr val="dk1"/>
                </a:solidFill>
                <a:latin typeface="Corbel"/>
                <a:ea typeface="Corbel"/>
                <a:cs typeface="Corbel"/>
                <a:sym typeface="Corbel"/>
              </a:rPr>
              <a:t>Greater Good – Belonging &amp; Teams</a:t>
            </a:r>
            <a:endParaRPr sz="1800">
              <a:solidFill>
                <a:schemeClr val="dk1"/>
              </a:solidFill>
              <a:latin typeface="Corbel"/>
              <a:ea typeface="Corbel"/>
              <a:cs typeface="Corbel"/>
              <a:sym typeface="Corbe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8"/>
          <p:cNvSpPr txBox="1"/>
          <p:nvPr/>
        </p:nvSpPr>
        <p:spPr>
          <a:xfrm>
            <a:off x="1954213" y="3227294"/>
            <a:ext cx="8764587" cy="1379631"/>
          </a:xfrm>
          <a:prstGeom prst="rect">
            <a:avLst/>
          </a:prstGeom>
          <a:noFill/>
          <a:ln>
            <a:noFill/>
          </a:ln>
        </p:spPr>
        <p:txBody>
          <a:bodyPr spcFirstLastPara="1" wrap="square" lIns="91425" tIns="45700" rIns="91425" bIns="45700" anchor="t" anchorCtr="0">
            <a:normAutofit fontScale="77500" lnSpcReduction="20000"/>
          </a:bodyPr>
          <a:lstStyle/>
          <a:p>
            <a:pPr marL="0" marR="0" lvl="0" indent="0" algn="ctr" rtl="0">
              <a:lnSpc>
                <a:spcPct val="90000"/>
              </a:lnSpc>
              <a:spcBef>
                <a:spcPts val="0"/>
              </a:spcBef>
              <a:spcAft>
                <a:spcPts val="0"/>
              </a:spcAft>
              <a:buClr>
                <a:schemeClr val="accent1"/>
              </a:buClr>
              <a:buSzPct val="100000"/>
              <a:buFont typeface="Noto Sans Symbols"/>
              <a:buNone/>
            </a:pPr>
            <a:endParaRPr sz="2200" cap="none">
              <a:solidFill>
                <a:schemeClr val="lt1"/>
              </a:solidFill>
              <a:latin typeface="Corbel"/>
              <a:ea typeface="Corbel"/>
              <a:cs typeface="Corbel"/>
              <a:sym typeface="Corbel"/>
            </a:endParaRPr>
          </a:p>
          <a:p>
            <a:pPr marL="0" marR="0" lvl="0" indent="0" algn="ctr" rtl="0">
              <a:lnSpc>
                <a:spcPct val="90000"/>
              </a:lnSpc>
              <a:spcBef>
                <a:spcPts val="1200"/>
              </a:spcBef>
              <a:spcAft>
                <a:spcPts val="0"/>
              </a:spcAft>
              <a:buClr>
                <a:schemeClr val="accent1"/>
              </a:buClr>
              <a:buSzPct val="100000"/>
              <a:buFont typeface="Noto Sans Symbols"/>
              <a:buNone/>
            </a:pPr>
            <a:r>
              <a:rPr lang="es-ES" sz="4667" b="1" cap="none">
                <a:solidFill>
                  <a:schemeClr val="lt1"/>
                </a:solidFill>
                <a:latin typeface="Corbel"/>
                <a:ea typeface="Corbel"/>
                <a:cs typeface="Corbel"/>
                <a:sym typeface="Corbel"/>
              </a:rPr>
              <a:t>www.____________________</a:t>
            </a:r>
            <a:endParaRPr sz="4667" cap="none">
              <a:solidFill>
                <a:schemeClr val="lt1"/>
              </a:solidFill>
              <a:latin typeface="Corbel"/>
              <a:ea typeface="Corbel"/>
              <a:cs typeface="Corbel"/>
              <a:sym typeface="Corbel"/>
            </a:endParaRPr>
          </a:p>
          <a:p>
            <a:pPr marL="0" marR="0" lvl="0" indent="0" algn="ctr" rtl="0">
              <a:lnSpc>
                <a:spcPct val="90000"/>
              </a:lnSpc>
              <a:spcBef>
                <a:spcPts val="1200"/>
              </a:spcBef>
              <a:spcAft>
                <a:spcPts val="0"/>
              </a:spcAft>
              <a:buClr>
                <a:schemeClr val="accent1"/>
              </a:buClr>
              <a:buSzPct val="100000"/>
              <a:buFont typeface="Noto Sans Symbols"/>
              <a:buNone/>
            </a:pPr>
            <a:r>
              <a:rPr lang="es-ES" sz="4667" b="1" cap="none">
                <a:solidFill>
                  <a:schemeClr val="lt1"/>
                </a:solidFill>
                <a:latin typeface="Corbel"/>
                <a:ea typeface="Corbel"/>
                <a:cs typeface="Corbel"/>
                <a:sym typeface="Corbel"/>
              </a:rPr>
              <a:t>www.facebook.com/___________________</a:t>
            </a:r>
            <a:r>
              <a:rPr lang="es-ES" sz="4700" b="1" cap="none">
                <a:solidFill>
                  <a:schemeClr val="lt1"/>
                </a:solidFill>
                <a:latin typeface="Corbel"/>
                <a:ea typeface="Corbel"/>
                <a:cs typeface="Corbel"/>
                <a:sym typeface="Corbel"/>
              </a:rPr>
              <a:t> </a:t>
            </a:r>
            <a:endParaRPr/>
          </a:p>
          <a:p>
            <a:pPr marL="0" marR="0" lvl="0" indent="0" algn="ctr" rtl="0">
              <a:lnSpc>
                <a:spcPct val="90000"/>
              </a:lnSpc>
              <a:spcBef>
                <a:spcPts val="1200"/>
              </a:spcBef>
              <a:spcAft>
                <a:spcPts val="0"/>
              </a:spcAft>
              <a:buClr>
                <a:schemeClr val="accent1"/>
              </a:buClr>
              <a:buSzPct val="100000"/>
              <a:buFont typeface="Noto Sans Symbols"/>
              <a:buNone/>
            </a:pPr>
            <a:endParaRPr sz="2200" cap="none">
              <a:solidFill>
                <a:schemeClr val="lt1"/>
              </a:solidFill>
              <a:latin typeface="Corbel"/>
              <a:ea typeface="Corbel"/>
              <a:cs typeface="Corbel"/>
              <a:sym typeface="Corbel"/>
            </a:endParaRPr>
          </a:p>
        </p:txBody>
      </p:sp>
      <p:sp>
        <p:nvSpPr>
          <p:cNvPr id="238" name="Google Shape;238;p18"/>
          <p:cNvSpPr txBox="1"/>
          <p:nvPr/>
        </p:nvSpPr>
        <p:spPr>
          <a:xfrm>
            <a:off x="174625" y="5124450"/>
            <a:ext cx="7153275" cy="7381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400">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a:p>
        </p:txBody>
      </p:sp>
      <p:pic>
        <p:nvPicPr>
          <p:cNvPr id="239" name="Google Shape;239;p18" descr="Logotipo&#10;&#10;El contenido generado por IA puede ser incorrecto."/>
          <p:cNvPicPr preferRelativeResize="0"/>
          <p:nvPr/>
        </p:nvPicPr>
        <p:blipFill rotWithShape="1">
          <a:blip r:embed="rId3">
            <a:alphaModFix/>
          </a:blip>
          <a:srcRect/>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p:nvPr/>
        </p:nvSpPr>
        <p:spPr>
          <a:xfrm>
            <a:off x="3161809" y="336869"/>
            <a:ext cx="7672388" cy="1674813"/>
          </a:xfrm>
          <a:prstGeom prst="rect">
            <a:avLst/>
          </a:prstGeom>
          <a:noFill/>
          <a:ln>
            <a:noFill/>
          </a:ln>
        </p:spPr>
        <p:txBody>
          <a:bodyPr spcFirstLastPara="1" wrap="square" lIns="91425" tIns="45700" rIns="91425" bIns="45700" anchor="t" anchorCtr="0">
            <a:normAutofit/>
          </a:bodyPr>
          <a:lstStyle/>
          <a:p>
            <a:pPr marL="0" marR="0" lvl="0" indent="0" algn="r" rtl="0">
              <a:spcBef>
                <a:spcPts val="0"/>
              </a:spcBef>
              <a:spcAft>
                <a:spcPts val="0"/>
              </a:spcAft>
              <a:buClr>
                <a:srgbClr val="FFFFFF"/>
              </a:buClr>
              <a:buSzPts val="4267"/>
              <a:buFont typeface="Corbel"/>
              <a:buNone/>
            </a:pPr>
            <a:r>
              <a:rPr lang="es-ES" sz="4267">
                <a:solidFill>
                  <a:srgbClr val="FFFFFF"/>
                </a:solidFill>
                <a:latin typeface="Corbel"/>
                <a:ea typeface="Corbel"/>
                <a:cs typeface="Corbel"/>
                <a:sym typeface="Corbel"/>
              </a:rPr>
              <a:t>TRABAJO EN EQUIPO</a:t>
            </a:r>
            <a:br>
              <a:rPr lang="es-ES" sz="4267" b="0" i="0" u="none" strike="noStrike" cap="none">
                <a:solidFill>
                  <a:srgbClr val="FFFFFF"/>
                </a:solidFill>
                <a:latin typeface="Corbel"/>
                <a:ea typeface="Corbel"/>
                <a:cs typeface="Corbel"/>
                <a:sym typeface="Corbel"/>
              </a:rPr>
            </a:br>
            <a:endParaRPr sz="4267" b="0" i="0" u="none" strike="noStrike" cap="none">
              <a:solidFill>
                <a:srgbClr val="FFFFFF"/>
              </a:solidFill>
              <a:latin typeface="Corbel"/>
              <a:ea typeface="Corbel"/>
              <a:cs typeface="Corbel"/>
              <a:sym typeface="Corbel"/>
            </a:endParaRPr>
          </a:p>
        </p:txBody>
      </p:sp>
      <p:pic>
        <p:nvPicPr>
          <p:cNvPr id="109" name="Google Shape;109;p2"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10" name="Google Shape;110;p2"/>
          <p:cNvSpPr txBox="1"/>
          <p:nvPr/>
        </p:nvSpPr>
        <p:spPr>
          <a:xfrm>
            <a:off x="1194292" y="2228671"/>
            <a:ext cx="6172200" cy="1200329"/>
          </a:xfrm>
          <a:prstGeom prst="rect">
            <a:avLst/>
          </a:prstGeom>
          <a:noFill/>
          <a:ln>
            <a:noFill/>
          </a:ln>
        </p:spPr>
        <p:txBody>
          <a:bodyPr spcFirstLastPara="1" wrap="square" lIns="91425" tIns="45700" rIns="91425" bIns="45700" anchor="t" anchorCtr="0">
            <a:spAutoFit/>
          </a:bodyPr>
          <a:lstStyle/>
          <a:p>
            <a:pPr lvl="0"/>
            <a:r>
              <a:rPr lang="es-ES" sz="1800" b="1" dirty="0">
                <a:latin typeface="Corbel"/>
                <a:ea typeface="Corbel"/>
                <a:cs typeface="Corbel"/>
                <a:sym typeface="Corbel"/>
              </a:rPr>
              <a:t>Objetivo:</a:t>
            </a:r>
            <a:br>
              <a:rPr lang="es-ES" sz="1800" b="1" dirty="0">
                <a:latin typeface="Corbel"/>
                <a:ea typeface="Corbel"/>
                <a:cs typeface="Corbel"/>
                <a:sym typeface="Corbel"/>
              </a:rPr>
            </a:br>
            <a:r>
              <a:rPr lang="es-ES" sz="1800" b="1" dirty="0">
                <a:latin typeface="Corbel"/>
                <a:ea typeface="Corbel"/>
                <a:cs typeface="Corbel"/>
                <a:sym typeface="Corbel"/>
              </a:rPr>
              <a:t>Comprender cómo trabajar en colaboración con otros generando confianza, comunicándose abiertamente y contribuyendo a objetivos compartidos.</a:t>
            </a:r>
            <a:endParaRPr sz="1800" dirty="0">
              <a:solidFill>
                <a:schemeClr val="dk1"/>
              </a:solidFill>
              <a:latin typeface="Corbel"/>
              <a:ea typeface="Corbel"/>
              <a:cs typeface="Corbel"/>
              <a:sym typeface="Corbel"/>
            </a:endParaRPr>
          </a:p>
        </p:txBody>
      </p:sp>
      <p:pic>
        <p:nvPicPr>
          <p:cNvPr id="111" name="Google Shape;111;p2" descr="Enfoque concepto abstracto"/>
          <p:cNvPicPr preferRelativeResize="0"/>
          <p:nvPr/>
        </p:nvPicPr>
        <p:blipFill rotWithShape="1">
          <a:blip r:embed="rId4">
            <a:alphaModFix/>
          </a:blip>
          <a:srcRect/>
          <a:stretch/>
        </p:blipFill>
        <p:spPr>
          <a:xfrm>
            <a:off x="7174468" y="1777390"/>
            <a:ext cx="4319081" cy="4319081"/>
          </a:xfrm>
          <a:prstGeom prst="rect">
            <a:avLst/>
          </a:prstGeom>
          <a:noFill/>
          <a:ln>
            <a:noFill/>
          </a:ln>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3"/>
          <p:cNvSpPr txBox="1"/>
          <p:nvPr/>
        </p:nvSpPr>
        <p:spPr>
          <a:xfrm>
            <a:off x="3489000" y="255313"/>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17" name="Google Shape;117;p3"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18" name="Google Shape;118;p3"/>
          <p:cNvSpPr txBox="1"/>
          <p:nvPr/>
        </p:nvSpPr>
        <p:spPr>
          <a:xfrm>
            <a:off x="1030613" y="1735209"/>
            <a:ext cx="6172200" cy="2308284"/>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OBJETIVOS
• Reconocer el valor del trabajo en equipo para el éxito personal y colectivo</a:t>
            </a:r>
            <a:br>
              <a:rPr lang="es-ES" sz="1800" b="1" dirty="0">
                <a:latin typeface="Corbel"/>
                <a:ea typeface="Corbel"/>
                <a:cs typeface="Corbel"/>
                <a:sym typeface="Corbel"/>
              </a:rPr>
            </a:br>
            <a:r>
              <a:rPr lang="es-ES" sz="1800" b="1" dirty="0">
                <a:latin typeface="Corbel"/>
                <a:ea typeface="Corbel"/>
                <a:cs typeface="Corbel"/>
                <a:sym typeface="Corbel"/>
              </a:rPr>
              <a:t>• Identificar los elementos de los equipos efectivos</a:t>
            </a:r>
            <a:br>
              <a:rPr lang="es-ES" sz="1800" b="1" dirty="0">
                <a:latin typeface="Corbel"/>
                <a:ea typeface="Corbel"/>
                <a:cs typeface="Corbel"/>
                <a:sym typeface="Corbel"/>
              </a:rPr>
            </a:br>
            <a:r>
              <a:rPr lang="es-ES" sz="1800" b="1" dirty="0">
                <a:latin typeface="Corbel"/>
                <a:ea typeface="Corbel"/>
                <a:cs typeface="Corbel"/>
                <a:sym typeface="Corbel"/>
              </a:rPr>
              <a:t>• Aprender roles, comportamientos y actitudes que apoyan la colaboración</a:t>
            </a:r>
            <a:br>
              <a:rPr lang="es-ES" sz="1800" b="1" dirty="0">
                <a:latin typeface="Corbel"/>
                <a:ea typeface="Corbel"/>
                <a:cs typeface="Corbel"/>
                <a:sym typeface="Corbel"/>
              </a:rPr>
            </a:br>
            <a:r>
              <a:rPr lang="es-ES" sz="1800" b="1" dirty="0">
                <a:latin typeface="Corbel"/>
                <a:ea typeface="Corbel"/>
                <a:cs typeface="Corbel"/>
                <a:sym typeface="Corbel"/>
              </a:rPr>
              <a:t>• Practicar la inteligencia emocional y la responsabilidad en entornos de equipo</a:t>
            </a:r>
            <a:endParaRPr sz="1800" b="0" i="0" u="none" strike="noStrike" dirty="0">
              <a:solidFill>
                <a:srgbClr val="000000"/>
              </a:solidFill>
              <a:latin typeface="Corbel"/>
              <a:ea typeface="Corbel"/>
              <a:cs typeface="Corbel"/>
              <a:sym typeface="Corbel"/>
            </a:endParaRPr>
          </a:p>
        </p:txBody>
      </p:sp>
      <p:pic>
        <p:nvPicPr>
          <p:cNvPr id="119" name="Google Shape;119;p3" descr="Concepto abstracto de toma de decisiones"/>
          <p:cNvPicPr preferRelativeResize="0"/>
          <p:nvPr/>
        </p:nvPicPr>
        <p:blipFill rotWithShape="1">
          <a:blip r:embed="rId4">
            <a:alphaModFix/>
          </a:blip>
          <a:srcRect/>
          <a:stretch/>
        </p:blipFill>
        <p:spPr>
          <a:xfrm>
            <a:off x="7246069" y="1268734"/>
            <a:ext cx="4320532" cy="4320532"/>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4"/>
          <p:cNvSpPr txBox="1"/>
          <p:nvPr/>
        </p:nvSpPr>
        <p:spPr>
          <a:xfrm>
            <a:off x="3342338" y="194443"/>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25" name="Google Shape;125;p4"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26" name="Google Shape;126;p4"/>
          <p:cNvSpPr txBox="1"/>
          <p:nvPr/>
        </p:nvSpPr>
        <p:spPr>
          <a:xfrm>
            <a:off x="698267" y="1869256"/>
            <a:ext cx="5091795" cy="203132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¿QUÉ ES EL TRABAJO EN EQUIPO?
El trabajo en equipo es el proceso de trabajar en colaboración con un grupo de personas de una manera que valore los objetivos compartidos, la participación activa y el apoyo mutuo.
No se trata solo de trabajar "juntos", se trata de trabajar bien juntos.</a:t>
            </a:r>
            <a:endParaRPr dirty="0"/>
          </a:p>
        </p:txBody>
      </p:sp>
      <p:pic>
        <p:nvPicPr>
          <p:cNvPr id="127" name="Google Shape;127;p4" descr="Socios con grandes piezas de rompecabezas"/>
          <p:cNvPicPr preferRelativeResize="0"/>
          <p:nvPr/>
        </p:nvPicPr>
        <p:blipFill rotWithShape="1">
          <a:blip r:embed="rId4">
            <a:alphaModFix/>
          </a:blip>
          <a:srcRect/>
          <a:stretch/>
        </p:blipFill>
        <p:spPr>
          <a:xfrm>
            <a:off x="5732412" y="1869256"/>
            <a:ext cx="6373923" cy="3889518"/>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5"/>
          <p:cNvSpPr txBox="1"/>
          <p:nvPr/>
        </p:nvSpPr>
        <p:spPr>
          <a:xfrm>
            <a:off x="3402012" y="164305"/>
            <a:ext cx="7672388"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33" name="Google Shape;133;p5"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34" name="Google Shape;134;p5"/>
          <p:cNvSpPr txBox="1"/>
          <p:nvPr/>
        </p:nvSpPr>
        <p:spPr>
          <a:xfrm>
            <a:off x="1066006" y="2131252"/>
            <a:ext cx="4809500" cy="203128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POR QUÉ ES IMPORTANTE EL TRABAJO EN EQUIPO
• Combina diversas fortalezas</a:t>
            </a:r>
            <a:br>
              <a:rPr lang="es-ES" sz="1800" b="1" dirty="0">
                <a:latin typeface="Corbel"/>
                <a:ea typeface="Corbel"/>
                <a:cs typeface="Corbel"/>
                <a:sym typeface="Corbel"/>
              </a:rPr>
            </a:br>
            <a:r>
              <a:rPr lang="es-ES" sz="1800" b="1" dirty="0">
                <a:latin typeface="Corbel"/>
                <a:ea typeface="Corbel"/>
                <a:cs typeface="Corbel"/>
                <a:sym typeface="Corbel"/>
              </a:rPr>
              <a:t>• Fomenta la creatividad y la innovación</a:t>
            </a:r>
            <a:br>
              <a:rPr lang="es-ES" sz="1800" b="1" dirty="0">
                <a:latin typeface="Corbel"/>
                <a:ea typeface="Corbel"/>
                <a:cs typeface="Corbel"/>
                <a:sym typeface="Corbel"/>
              </a:rPr>
            </a:br>
            <a:r>
              <a:rPr lang="es-ES" sz="1800" b="1" dirty="0">
                <a:latin typeface="Corbel"/>
                <a:ea typeface="Corbel"/>
                <a:cs typeface="Corbel"/>
                <a:sym typeface="Corbel"/>
              </a:rPr>
              <a:t>• Desarrolla resiliencia y responsabilidad compartida</a:t>
            </a:r>
            <a:br>
              <a:rPr lang="es-ES" sz="1800" b="1" dirty="0">
                <a:latin typeface="Corbel"/>
                <a:ea typeface="Corbel"/>
                <a:cs typeface="Corbel"/>
                <a:sym typeface="Corbel"/>
              </a:rPr>
            </a:br>
            <a:r>
              <a:rPr lang="es-ES" sz="1800" b="1" dirty="0">
                <a:latin typeface="Corbel"/>
                <a:ea typeface="Corbel"/>
                <a:cs typeface="Corbel"/>
                <a:sym typeface="Corbel"/>
              </a:rPr>
              <a:t>• Crea seguridad emocional y pertenencia</a:t>
            </a:r>
            <a:endParaRPr sz="1800" b="0" i="0" u="none" strike="noStrike" dirty="0">
              <a:solidFill>
                <a:srgbClr val="000000"/>
              </a:solidFill>
              <a:latin typeface="Corbel"/>
              <a:ea typeface="Corbel"/>
              <a:cs typeface="Corbel"/>
              <a:sym typeface="Corbel"/>
            </a:endParaRPr>
          </a:p>
        </p:txBody>
      </p:sp>
      <p:pic>
        <p:nvPicPr>
          <p:cNvPr id="135" name="Google Shape;135;p5"/>
          <p:cNvPicPr preferRelativeResize="0"/>
          <p:nvPr/>
        </p:nvPicPr>
        <p:blipFill rotWithShape="1">
          <a:blip r:embed="rId4">
            <a:alphaModFix/>
          </a:blip>
          <a:srcRect/>
          <a:stretch/>
        </p:blipFill>
        <p:spPr>
          <a:xfrm>
            <a:off x="6096000" y="1293509"/>
            <a:ext cx="4699000" cy="4699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p:nvPr/>
        </p:nvSpPr>
        <p:spPr>
          <a:xfrm>
            <a:off x="4259179" y="225877"/>
            <a:ext cx="6874465"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41" name="Google Shape;141;p6"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42" name="Google Shape;142;p6"/>
          <p:cNvSpPr txBox="1"/>
          <p:nvPr/>
        </p:nvSpPr>
        <p:spPr>
          <a:xfrm>
            <a:off x="1058356" y="1900690"/>
            <a:ext cx="6172200" cy="1754286"/>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CARACTERÍSTICAS DE LOS EQUIPOS EFECTIVOS
✔️ Visión compartida y objetivos claros</a:t>
            </a:r>
            <a:br>
              <a:rPr lang="es-ES" sz="1800" b="1" dirty="0">
                <a:latin typeface="Corbel"/>
                <a:ea typeface="Corbel"/>
                <a:cs typeface="Corbel"/>
                <a:sym typeface="Corbel"/>
              </a:rPr>
            </a:br>
            <a:r>
              <a:rPr lang="es-ES" sz="1800" b="1" dirty="0">
                <a:latin typeface="Corbel"/>
                <a:ea typeface="Corbel"/>
                <a:cs typeface="Corbel"/>
                <a:sym typeface="Corbel"/>
              </a:rPr>
              <a:t>✔️ Comunicación abierta y respetuosa</a:t>
            </a:r>
            <a:br>
              <a:rPr lang="es-ES" sz="1800" b="1" dirty="0">
                <a:latin typeface="Corbel"/>
                <a:ea typeface="Corbel"/>
                <a:cs typeface="Corbel"/>
                <a:sym typeface="Corbel"/>
              </a:rPr>
            </a:br>
            <a:r>
              <a:rPr lang="es-ES" sz="1800" b="1" dirty="0">
                <a:latin typeface="Corbel"/>
                <a:ea typeface="Corbel"/>
                <a:cs typeface="Corbel"/>
                <a:sym typeface="Corbel"/>
              </a:rPr>
              <a:t>✔️ Confianza y seguridad psicológica</a:t>
            </a:r>
            <a:br>
              <a:rPr lang="es-ES" sz="1800" b="1" dirty="0">
                <a:latin typeface="Corbel"/>
                <a:ea typeface="Corbel"/>
                <a:cs typeface="Corbel"/>
                <a:sym typeface="Corbel"/>
              </a:rPr>
            </a:br>
            <a:r>
              <a:rPr lang="es-ES" sz="1800" b="1" dirty="0">
                <a:latin typeface="Corbel"/>
                <a:ea typeface="Corbel"/>
                <a:cs typeface="Corbel"/>
                <a:sym typeface="Corbel"/>
              </a:rPr>
              <a:t>✔️ Responsabilidad y flexibilidad</a:t>
            </a:r>
            <a:br>
              <a:rPr lang="es-ES" sz="1800" b="1" dirty="0">
                <a:latin typeface="Corbel"/>
                <a:ea typeface="Corbel"/>
                <a:cs typeface="Corbel"/>
                <a:sym typeface="Corbel"/>
              </a:rPr>
            </a:br>
            <a:r>
              <a:rPr lang="es-ES" sz="1800" b="1" dirty="0">
                <a:latin typeface="Corbel"/>
                <a:ea typeface="Corbel"/>
                <a:cs typeface="Corbel"/>
                <a:sym typeface="Corbel"/>
              </a:rPr>
              <a:t>✔️ Retroalimentación y reflexión periódicas</a:t>
            </a:r>
            <a:endParaRPr sz="1800" b="0" i="0" u="none" strike="noStrike" dirty="0">
              <a:solidFill>
                <a:srgbClr val="000000"/>
              </a:solidFill>
              <a:latin typeface="Corbel"/>
              <a:ea typeface="Corbel"/>
              <a:cs typeface="Corbel"/>
              <a:sym typeface="Corbel"/>
            </a:endParaRPr>
          </a:p>
        </p:txBody>
      </p:sp>
      <p:pic>
        <p:nvPicPr>
          <p:cNvPr id="143" name="Google Shape;143;p6"/>
          <p:cNvPicPr preferRelativeResize="0"/>
          <p:nvPr/>
        </p:nvPicPr>
        <p:blipFill rotWithShape="1">
          <a:blip r:embed="rId4">
            <a:alphaModFix/>
          </a:blip>
          <a:srcRect/>
          <a:stretch/>
        </p:blipFill>
        <p:spPr>
          <a:xfrm>
            <a:off x="5933725" y="1686682"/>
            <a:ext cx="5756220" cy="416937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7"/>
          <p:cNvSpPr txBox="1"/>
          <p:nvPr/>
        </p:nvSpPr>
        <p:spPr>
          <a:xfrm>
            <a:off x="3772398" y="207962"/>
            <a:ext cx="7672388"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50" name="Google Shape;150;p7"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51" name="Google Shape;151;p7"/>
          <p:cNvSpPr txBox="1"/>
          <p:nvPr/>
        </p:nvSpPr>
        <p:spPr>
          <a:xfrm>
            <a:off x="879457" y="1897839"/>
            <a:ext cx="6172200" cy="203128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ROLES COMUNES DEL EQUIPO
🧠 El pensador – solucionador de problemas</a:t>
            </a:r>
            <a:br>
              <a:rPr lang="es-ES" sz="1800" b="1" dirty="0">
                <a:latin typeface="Corbel"/>
                <a:ea typeface="Corbel"/>
                <a:cs typeface="Corbel"/>
                <a:sym typeface="Corbel"/>
              </a:rPr>
            </a:br>
            <a:r>
              <a:rPr lang="es-ES" sz="1800" b="1" dirty="0">
                <a:latin typeface="Corbel"/>
                <a:ea typeface="Corbel"/>
                <a:cs typeface="Corbel"/>
                <a:sym typeface="Corbel"/>
              </a:rPr>
              <a:t>🗣️ El comunicador: crea conexión</a:t>
            </a:r>
            <a:br>
              <a:rPr lang="es-ES" sz="1800" b="1" dirty="0">
                <a:latin typeface="Corbel"/>
                <a:ea typeface="Corbel"/>
                <a:cs typeface="Corbel"/>
                <a:sym typeface="Corbel"/>
              </a:rPr>
            </a:br>
            <a:r>
              <a:rPr lang="es-ES" sz="1800" b="1" dirty="0">
                <a:latin typeface="Corbel"/>
                <a:ea typeface="Corbel"/>
                <a:cs typeface="Corbel"/>
                <a:sym typeface="Corbel"/>
              </a:rPr>
              <a:t>📋 El organizador: aporta estructura</a:t>
            </a:r>
            <a:br>
              <a:rPr lang="es-ES" sz="1800" b="1" dirty="0">
                <a:latin typeface="Corbel"/>
                <a:ea typeface="Corbel"/>
                <a:cs typeface="Corbel"/>
                <a:sym typeface="Corbel"/>
              </a:rPr>
            </a:br>
            <a:r>
              <a:rPr lang="es-ES" sz="1800" b="1" dirty="0">
                <a:latin typeface="Corbel"/>
                <a:ea typeface="Corbel"/>
                <a:cs typeface="Corbel"/>
                <a:sym typeface="Corbel"/>
              </a:rPr>
              <a:t>💡 </a:t>
            </a:r>
            <a:r>
              <a:rPr lang="es-ES" sz="1800" b="1" dirty="0" err="1">
                <a:latin typeface="Corbel"/>
                <a:ea typeface="Corbel"/>
                <a:cs typeface="Corbel"/>
                <a:sym typeface="Corbel"/>
              </a:rPr>
              <a:t>The</a:t>
            </a:r>
            <a:r>
              <a:rPr lang="es-ES" sz="1800" b="1" dirty="0">
                <a:latin typeface="Corbel"/>
                <a:ea typeface="Corbel"/>
                <a:cs typeface="Corbel"/>
                <a:sym typeface="Corbel"/>
              </a:rPr>
              <a:t> </a:t>
            </a:r>
            <a:r>
              <a:rPr lang="es-ES" sz="1800" b="1" dirty="0" err="1">
                <a:latin typeface="Corbel"/>
                <a:ea typeface="Corbel"/>
                <a:cs typeface="Corbel"/>
                <a:sym typeface="Corbel"/>
              </a:rPr>
              <a:t>Innovator</a:t>
            </a:r>
            <a:r>
              <a:rPr lang="es-ES" sz="1800" b="1" dirty="0">
                <a:latin typeface="Corbel"/>
                <a:ea typeface="Corbel"/>
                <a:cs typeface="Corbel"/>
                <a:sym typeface="Corbel"/>
              </a:rPr>
              <a:t>: introduce nuevas ideas</a:t>
            </a:r>
            <a:br>
              <a:rPr lang="es-ES" sz="1800" b="1" dirty="0">
                <a:latin typeface="Corbel"/>
                <a:ea typeface="Corbel"/>
                <a:cs typeface="Corbel"/>
                <a:sym typeface="Corbel"/>
              </a:rPr>
            </a:br>
            <a:r>
              <a:rPr lang="es-ES" sz="1800" b="1" dirty="0">
                <a:latin typeface="Corbel"/>
                <a:ea typeface="Corbel"/>
                <a:cs typeface="Corbel"/>
                <a:sym typeface="Corbel"/>
              </a:rPr>
              <a:t>🛠️ El hacedor: ejecuta y hace las cosas
Todos tienen un papel, todos son valiosos.</a:t>
            </a:r>
            <a:endParaRPr dirty="0"/>
          </a:p>
        </p:txBody>
      </p:sp>
      <p:pic>
        <p:nvPicPr>
          <p:cNvPr id="152" name="Google Shape;152;p7" descr="Empleados que dan las manos y ayudan a sus colegas a subir las escaleras"/>
          <p:cNvPicPr preferRelativeResize="0"/>
          <p:nvPr/>
        </p:nvPicPr>
        <p:blipFill rotWithShape="1">
          <a:blip r:embed="rId4">
            <a:alphaModFix/>
          </a:blip>
          <a:srcRect/>
          <a:stretch/>
        </p:blipFill>
        <p:spPr>
          <a:xfrm>
            <a:off x="5673887" y="1897839"/>
            <a:ext cx="5877007" cy="3351584"/>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8"/>
          <p:cNvSpPr txBox="1"/>
          <p:nvPr/>
        </p:nvSpPr>
        <p:spPr>
          <a:xfrm>
            <a:off x="3579813" y="296862"/>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endParaRPr sz="4267" dirty="0">
              <a:solidFill>
                <a:srgbClr val="FFFFFF"/>
              </a:solidFill>
              <a:latin typeface="Corbel"/>
              <a:ea typeface="Corbel"/>
              <a:cs typeface="Corbel"/>
              <a:sym typeface="Corbel"/>
            </a:endParaRPr>
          </a:p>
        </p:txBody>
      </p:sp>
      <p:pic>
        <p:nvPicPr>
          <p:cNvPr id="158" name="Google Shape;158;p8"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59" name="Google Shape;159;p8"/>
          <p:cNvSpPr txBox="1"/>
          <p:nvPr/>
        </p:nvSpPr>
        <p:spPr>
          <a:xfrm>
            <a:off x="939800" y="1834798"/>
            <a:ext cx="6172200" cy="203128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ETAPAS POR EQUIPOS (MODELO TUCKMAN)
Formación: Conocerse
Asalto: Enfrentando conflictos y diferencias
</a:t>
            </a:r>
            <a:r>
              <a:rPr lang="es-ES" sz="1800" b="1" dirty="0" err="1">
                <a:latin typeface="Corbel"/>
                <a:ea typeface="Corbel"/>
                <a:cs typeface="Corbel"/>
                <a:sym typeface="Corbel"/>
              </a:rPr>
              <a:t>Norming</a:t>
            </a:r>
            <a:r>
              <a:rPr lang="es-ES" sz="1800" b="1" dirty="0">
                <a:latin typeface="Corbel"/>
                <a:ea typeface="Corbel"/>
                <a:cs typeface="Corbel"/>
                <a:sym typeface="Corbel"/>
              </a:rPr>
              <a:t>: Encontrar estructura y ritmo
Rendimiento: Operando en total sinergia
Aplazamiento: Terminar y reflexionar
Cada etapa es normal y necesaria.</a:t>
            </a:r>
            <a:endParaRPr dirty="0"/>
          </a:p>
        </p:txBody>
      </p:sp>
      <p:pic>
        <p:nvPicPr>
          <p:cNvPr id="160" name="Google Shape;160;p8" descr="Ilustración de concepto de rompecabezas de trabajo en equipo"/>
          <p:cNvPicPr preferRelativeResize="0"/>
          <p:nvPr/>
        </p:nvPicPr>
        <p:blipFill rotWithShape="1">
          <a:blip r:embed="rId4">
            <a:alphaModFix/>
          </a:blip>
          <a:srcRect/>
          <a:stretch/>
        </p:blipFill>
        <p:spPr>
          <a:xfrm>
            <a:off x="5698154" y="1503430"/>
            <a:ext cx="6162836" cy="4105276"/>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9"/>
          <p:cNvSpPr txBox="1"/>
          <p:nvPr/>
        </p:nvSpPr>
        <p:spPr>
          <a:xfrm>
            <a:off x="3516390" y="215862"/>
            <a:ext cx="7672387" cy="1674813"/>
          </a:xfrm>
          <a:prstGeom prst="rect">
            <a:avLst/>
          </a:prstGeom>
          <a:noFill/>
          <a:ln>
            <a:noFill/>
          </a:ln>
        </p:spPr>
        <p:txBody>
          <a:bodyPr spcFirstLastPara="1" wrap="square" lIns="91425" tIns="45700" rIns="91425" bIns="45700" anchor="t" anchorCtr="0">
            <a:normAutofit fontScale="97500"/>
          </a:bodyPr>
          <a:lstStyle/>
          <a:p>
            <a:pPr marL="0" marR="0" lvl="0" indent="0" algn="r" rtl="0">
              <a:spcBef>
                <a:spcPts val="0"/>
              </a:spcBef>
              <a:spcAft>
                <a:spcPts val="0"/>
              </a:spcAft>
              <a:buClr>
                <a:srgbClr val="FFFFFF"/>
              </a:buClr>
              <a:buSzPct val="100000"/>
              <a:buFont typeface="Corbel"/>
              <a:buNone/>
            </a:pPr>
            <a:r>
              <a:rPr lang="es-ES" sz="4267" dirty="0">
                <a:solidFill>
                  <a:srgbClr val="FFFFFF"/>
                </a:solidFill>
                <a:latin typeface="Corbel"/>
                <a:ea typeface="Corbel"/>
                <a:cs typeface="Corbel"/>
                <a:sym typeface="Corbel"/>
              </a:rPr>
              <a:t>TRABAJO EN EQUIPO</a:t>
            </a:r>
            <a:br>
              <a:rPr lang="es-ES" sz="4267" dirty="0">
                <a:solidFill>
                  <a:srgbClr val="FFFFFF"/>
                </a:solidFill>
                <a:latin typeface="Corbel"/>
                <a:ea typeface="Corbel"/>
                <a:cs typeface="Corbel"/>
                <a:sym typeface="Corbel"/>
              </a:rPr>
            </a:br>
            <a:endParaRPr sz="4267" dirty="0">
              <a:solidFill>
                <a:srgbClr val="FFFFFF"/>
              </a:solidFill>
              <a:latin typeface="Corbel"/>
              <a:ea typeface="Corbel"/>
              <a:cs typeface="Corbel"/>
              <a:sym typeface="Corbel"/>
            </a:endParaRPr>
          </a:p>
        </p:txBody>
      </p:sp>
      <p:pic>
        <p:nvPicPr>
          <p:cNvPr id="166" name="Google Shape;166;p9" descr="Logotipo&#10;&#10;El contenido generado por IA puede ser incorrecto."/>
          <p:cNvPicPr preferRelativeResize="0"/>
          <p:nvPr/>
        </p:nvPicPr>
        <p:blipFill rotWithShape="1">
          <a:blip r:embed="rId3">
            <a:alphaModFix/>
          </a:blip>
          <a:srcRect/>
          <a:stretch/>
        </p:blipFill>
        <p:spPr>
          <a:xfrm>
            <a:off x="-139139" y="-171383"/>
            <a:ext cx="1674813" cy="1674813"/>
          </a:xfrm>
          <a:prstGeom prst="rect">
            <a:avLst/>
          </a:prstGeom>
          <a:noFill/>
          <a:ln>
            <a:noFill/>
          </a:ln>
        </p:spPr>
      </p:pic>
      <p:sp>
        <p:nvSpPr>
          <p:cNvPr id="167" name="Google Shape;167;p9"/>
          <p:cNvSpPr txBox="1"/>
          <p:nvPr/>
        </p:nvSpPr>
        <p:spPr>
          <a:xfrm>
            <a:off x="698267" y="1835818"/>
            <a:ext cx="6172200" cy="2031285"/>
          </a:xfrm>
          <a:prstGeom prst="rect">
            <a:avLst/>
          </a:prstGeom>
          <a:noFill/>
          <a:ln>
            <a:noFill/>
          </a:ln>
        </p:spPr>
        <p:txBody>
          <a:bodyPr spcFirstLastPara="1" wrap="square" lIns="91425" tIns="45700" rIns="91425" bIns="45700" anchor="t" anchorCtr="0">
            <a:spAutoFit/>
          </a:bodyPr>
          <a:lstStyle/>
          <a:p>
            <a:pPr lvl="0">
              <a:buSzPts val="1800"/>
            </a:pPr>
            <a:r>
              <a:rPr lang="es-ES" sz="1800" b="1" dirty="0">
                <a:latin typeface="Corbel"/>
                <a:ea typeface="Corbel"/>
                <a:cs typeface="Corbel"/>
                <a:sym typeface="Corbel"/>
              </a:rPr>
              <a:t>CONFIANZA: LA BASE DEL TRABAJO EN EQUIPO
Sin confianza, los equipos:</a:t>
            </a:r>
            <a:br>
              <a:rPr lang="es-ES" sz="1800" b="1" dirty="0">
                <a:latin typeface="Corbel"/>
                <a:ea typeface="Corbel"/>
                <a:cs typeface="Corbel"/>
                <a:sym typeface="Corbel"/>
              </a:rPr>
            </a:br>
            <a:r>
              <a:rPr lang="es-ES" sz="1800" b="1" dirty="0">
                <a:latin typeface="Corbel"/>
                <a:ea typeface="Corbel"/>
                <a:cs typeface="Corbel"/>
                <a:sym typeface="Corbel"/>
              </a:rPr>
              <a:t>• Ocultar errores</a:t>
            </a:r>
            <a:br>
              <a:rPr lang="es-ES" sz="1800" b="1" dirty="0">
                <a:latin typeface="Corbel"/>
                <a:ea typeface="Corbel"/>
                <a:cs typeface="Corbel"/>
                <a:sym typeface="Corbel"/>
              </a:rPr>
            </a:br>
            <a:r>
              <a:rPr lang="es-ES" sz="1800" b="1" dirty="0">
                <a:latin typeface="Corbel"/>
                <a:ea typeface="Corbel"/>
                <a:cs typeface="Corbel"/>
                <a:sym typeface="Corbel"/>
              </a:rPr>
              <a:t>• Evitar la retroalimentación</a:t>
            </a:r>
            <a:br>
              <a:rPr lang="es-ES" sz="1800" b="1" dirty="0">
                <a:latin typeface="Corbel"/>
                <a:ea typeface="Corbel"/>
                <a:cs typeface="Corbel"/>
                <a:sym typeface="Corbel"/>
              </a:rPr>
            </a:br>
            <a:r>
              <a:rPr lang="es-ES" sz="1800" b="1" dirty="0">
                <a:latin typeface="Corbel"/>
                <a:ea typeface="Corbel"/>
                <a:cs typeface="Corbel"/>
                <a:sym typeface="Corbel"/>
              </a:rPr>
              <a:t>• Compite en lugar de colaborar
La confianza se construye a través de la transparencia, la coherencia y la vulnerabilidad.</a:t>
            </a:r>
            <a:endParaRPr dirty="0"/>
          </a:p>
        </p:txBody>
      </p:sp>
    </p:spTree>
  </p:cSld>
  <p:clrMapOvr>
    <a:masterClrMapping/>
  </p:clrMapOvr>
  <p:transition spd="med">
    <p:fade/>
  </p:transition>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819</Words>
  <Application>Microsoft Office PowerPoint</Application>
  <PresentationFormat>Panorámica</PresentationFormat>
  <Paragraphs>47</Paragraphs>
  <Slides>18</Slides>
  <Notes>18</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Calibri</vt:lpstr>
      <vt:lpstr>Noto Sans Symbols</vt:lpstr>
      <vt:lpstr>Corbel</vt:lpstr>
      <vt:lpstr>Frame</vt:lpstr>
      <vt:lpstr>TRABAJO EN EQUIPO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I and F</dc:creator>
  <cp:lastModifiedBy>rociotrigueros@aprofem.org</cp:lastModifiedBy>
  <cp:revision>1</cp:revision>
  <dcterms:created xsi:type="dcterms:W3CDTF">2019-04-23T12:14:49Z</dcterms:created>
  <dcterms:modified xsi:type="dcterms:W3CDTF">2025-10-27T11:23:16Z</dcterms:modified>
</cp:coreProperties>
</file>